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7" r:id="rId2"/>
    <p:sldId id="259" r:id="rId3"/>
    <p:sldId id="260" r:id="rId4"/>
    <p:sldId id="261" r:id="rId5"/>
    <p:sldId id="262" r:id="rId6"/>
    <p:sldId id="263" r:id="rId7"/>
    <p:sldId id="267" r:id="rId8"/>
    <p:sldId id="264" r:id="rId9"/>
    <p:sldId id="265" r:id="rId10"/>
    <p:sldId id="266" r:id="rId11"/>
    <p:sldId id="268" r:id="rId12"/>
    <p:sldId id="269" r:id="rId13"/>
    <p:sldId id="273" r:id="rId14"/>
    <p:sldId id="270" r:id="rId15"/>
    <p:sldId id="271" r:id="rId16"/>
    <p:sldId id="272" r:id="rId17"/>
    <p:sldId id="274" r:id="rId18"/>
    <p:sldId id="277" r:id="rId19"/>
    <p:sldId id="276" r:id="rId20"/>
    <p:sldId id="27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69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6/11/relationships/changesInfo" Target="changesInfos/changesInfo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hish Bajpai" userId="3cc000d4bd8819df" providerId="LiveId" clId="{33C5E721-D650-45FB-BAF2-D865C3AE9546}"/>
    <pc:docChg chg="undo redo custSel addSld delSld modSld sldOrd">
      <pc:chgData name="Ashish Bajpai" userId="3cc000d4bd8819df" providerId="LiveId" clId="{33C5E721-D650-45FB-BAF2-D865C3AE9546}" dt="2021-06-04T05:08:47.769" v="3253"/>
      <pc:docMkLst>
        <pc:docMk/>
      </pc:docMkLst>
      <pc:sldChg chg="addSp delSp modSp new del mod modClrScheme chgLayout">
        <pc:chgData name="Ashish Bajpai" userId="3cc000d4bd8819df" providerId="LiveId" clId="{33C5E721-D650-45FB-BAF2-D865C3AE9546}" dt="2021-06-03T05:36:34.919" v="5" actId="47"/>
        <pc:sldMkLst>
          <pc:docMk/>
          <pc:sldMk cId="151689114" sldId="256"/>
        </pc:sldMkLst>
        <pc:spChg chg="del mod ord">
          <ac:chgData name="Ashish Bajpai" userId="3cc000d4bd8819df" providerId="LiveId" clId="{33C5E721-D650-45FB-BAF2-D865C3AE9546}" dt="2021-06-03T05:36:09.676" v="2" actId="700"/>
          <ac:spMkLst>
            <pc:docMk/>
            <pc:sldMk cId="151689114" sldId="256"/>
            <ac:spMk id="2" creationId="{2B85AE7E-6E14-417C-A05A-EE5E66ECC676}"/>
          </ac:spMkLst>
        </pc:spChg>
        <pc:spChg chg="del mod ord">
          <ac:chgData name="Ashish Bajpai" userId="3cc000d4bd8819df" providerId="LiveId" clId="{33C5E721-D650-45FB-BAF2-D865C3AE9546}" dt="2021-06-03T05:36:09.676" v="2" actId="700"/>
          <ac:spMkLst>
            <pc:docMk/>
            <pc:sldMk cId="151689114" sldId="256"/>
            <ac:spMk id="3" creationId="{9908C122-C712-4A48-BD04-D6F673D0EEEE}"/>
          </ac:spMkLst>
        </pc:spChg>
        <pc:spChg chg="add del mod ord">
          <ac:chgData name="Ashish Bajpai" userId="3cc000d4bd8819df" providerId="LiveId" clId="{33C5E721-D650-45FB-BAF2-D865C3AE9546}" dt="2021-06-03T05:36:11.929" v="3" actId="700"/>
          <ac:spMkLst>
            <pc:docMk/>
            <pc:sldMk cId="151689114" sldId="256"/>
            <ac:spMk id="4" creationId="{E6063735-836F-4286-933C-01299D4663E6}"/>
          </ac:spMkLst>
        </pc:spChg>
        <pc:spChg chg="add del mod ord">
          <ac:chgData name="Ashish Bajpai" userId="3cc000d4bd8819df" providerId="LiveId" clId="{33C5E721-D650-45FB-BAF2-D865C3AE9546}" dt="2021-06-03T05:36:11.929" v="3" actId="700"/>
          <ac:spMkLst>
            <pc:docMk/>
            <pc:sldMk cId="151689114" sldId="256"/>
            <ac:spMk id="5" creationId="{20757DEC-DA0A-4584-98DA-1FB9C0BB6FF7}"/>
          </ac:spMkLst>
        </pc:spChg>
        <pc:spChg chg="add del mod ord">
          <ac:chgData name="Ashish Bajpai" userId="3cc000d4bd8819df" providerId="LiveId" clId="{33C5E721-D650-45FB-BAF2-D865C3AE9546}" dt="2021-06-03T05:36:11.929" v="3" actId="700"/>
          <ac:spMkLst>
            <pc:docMk/>
            <pc:sldMk cId="151689114" sldId="256"/>
            <ac:spMk id="6" creationId="{123CE5CA-293D-4D9C-808D-E7F1359CF099}"/>
          </ac:spMkLst>
        </pc:spChg>
        <pc:picChg chg="add mod">
          <ac:chgData name="Ashish Bajpai" userId="3cc000d4bd8819df" providerId="LiveId" clId="{33C5E721-D650-45FB-BAF2-D865C3AE9546}" dt="2021-06-03T05:36:31.516" v="4" actId="931"/>
          <ac:picMkLst>
            <pc:docMk/>
            <pc:sldMk cId="151689114" sldId="256"/>
            <ac:picMk id="8" creationId="{2AD24147-55E9-4273-9F36-D00A861E4D22}"/>
          </ac:picMkLst>
        </pc:picChg>
      </pc:sldChg>
      <pc:sldChg chg="addSp delSp modSp new mod">
        <pc:chgData name="Ashish Bajpai" userId="3cc000d4bd8819df" providerId="LiveId" clId="{33C5E721-D650-45FB-BAF2-D865C3AE9546}" dt="2021-06-04T05:08:47.769" v="3253"/>
        <pc:sldMkLst>
          <pc:docMk/>
          <pc:sldMk cId="2940459686" sldId="257"/>
        </pc:sldMkLst>
        <pc:spChg chg="add mod">
          <ac:chgData name="Ashish Bajpai" userId="3cc000d4bd8819df" providerId="LiveId" clId="{33C5E721-D650-45FB-BAF2-D865C3AE9546}" dt="2021-06-03T19:18:45.942" v="3236" actId="1076"/>
          <ac:spMkLst>
            <pc:docMk/>
            <pc:sldMk cId="2940459686" sldId="257"/>
            <ac:spMk id="2" creationId="{CC134BFD-108D-428C-9C7F-009BD1ACF3B0}"/>
          </ac:spMkLst>
        </pc:spChg>
        <pc:spChg chg="add mod">
          <ac:chgData name="Ashish Bajpai" userId="3cc000d4bd8819df" providerId="LiveId" clId="{33C5E721-D650-45FB-BAF2-D865C3AE9546}" dt="2021-06-03T19:16:11.004" v="3186" actId="20577"/>
          <ac:spMkLst>
            <pc:docMk/>
            <pc:sldMk cId="2940459686" sldId="257"/>
            <ac:spMk id="4" creationId="{74733774-CD2C-41BD-8730-F6A43C6BECF7}"/>
          </ac:spMkLst>
        </pc:spChg>
        <pc:spChg chg="add del mod">
          <ac:chgData name="Ashish Bajpai" userId="3cc000d4bd8819df" providerId="LiveId" clId="{33C5E721-D650-45FB-BAF2-D865C3AE9546}" dt="2021-06-04T05:08:47.769" v="3253"/>
          <ac:spMkLst>
            <pc:docMk/>
            <pc:sldMk cId="2940459686" sldId="257"/>
            <ac:spMk id="5" creationId="{D42B991F-F3BD-4E89-8986-C1CE7E5D226F}"/>
          </ac:spMkLst>
        </pc:spChg>
        <pc:spChg chg="add del mod">
          <ac:chgData name="Ashish Bajpai" userId="3cc000d4bd8819df" providerId="LiveId" clId="{33C5E721-D650-45FB-BAF2-D865C3AE9546}" dt="2021-06-03T05:57:34.144" v="110"/>
          <ac:spMkLst>
            <pc:docMk/>
            <pc:sldMk cId="2940459686" sldId="257"/>
            <ac:spMk id="13" creationId="{3B76A097-9907-4A20-A209-8A3460660F8A}"/>
          </ac:spMkLst>
        </pc:spChg>
        <pc:spChg chg="add mod">
          <ac:chgData name="Ashish Bajpai" userId="3cc000d4bd8819df" providerId="LiveId" clId="{33C5E721-D650-45FB-BAF2-D865C3AE9546}" dt="2021-06-03T06:00:21.784" v="132" actId="14100"/>
          <ac:spMkLst>
            <pc:docMk/>
            <pc:sldMk cId="2940459686" sldId="257"/>
            <ac:spMk id="14" creationId="{9AF3CCCD-0B7C-4F38-8A8C-E0A3B10F12F2}"/>
          </ac:spMkLst>
        </pc:spChg>
        <pc:spChg chg="add mod">
          <ac:chgData name="Ashish Bajpai" userId="3cc000d4bd8819df" providerId="LiveId" clId="{33C5E721-D650-45FB-BAF2-D865C3AE9546}" dt="2021-06-03T06:00:48.151" v="135" actId="13822"/>
          <ac:spMkLst>
            <pc:docMk/>
            <pc:sldMk cId="2940459686" sldId="257"/>
            <ac:spMk id="15" creationId="{BF31CD2B-4B52-48CB-8FF2-23EFB7F98CB6}"/>
          </ac:spMkLst>
        </pc:spChg>
        <pc:spChg chg="add mod">
          <ac:chgData name="Ashish Bajpai" userId="3cc000d4bd8819df" providerId="LiveId" clId="{33C5E721-D650-45FB-BAF2-D865C3AE9546}" dt="2021-06-03T06:02:23.642" v="153" actId="2711"/>
          <ac:spMkLst>
            <pc:docMk/>
            <pc:sldMk cId="2940459686" sldId="257"/>
            <ac:spMk id="16" creationId="{95B2FB37-FF58-4C40-A9D6-57AF1F6B767A}"/>
          </ac:spMkLst>
        </pc:spChg>
        <pc:spChg chg="add mod">
          <ac:chgData name="Ashish Bajpai" userId="3cc000d4bd8819df" providerId="LiveId" clId="{33C5E721-D650-45FB-BAF2-D865C3AE9546}" dt="2021-06-04T05:08:45.650" v="3251" actId="20577"/>
          <ac:spMkLst>
            <pc:docMk/>
            <pc:sldMk cId="2940459686" sldId="257"/>
            <ac:spMk id="17" creationId="{4C30CFA4-134B-4A62-A6F7-1CEFE91AE707}"/>
          </ac:spMkLst>
        </pc:spChg>
        <pc:picChg chg="add mod">
          <ac:chgData name="Ashish Bajpai" userId="3cc000d4bd8819df" providerId="LiveId" clId="{33C5E721-D650-45FB-BAF2-D865C3AE9546}" dt="2021-06-03T19:16:06.615" v="3185" actId="1076"/>
          <ac:picMkLst>
            <pc:docMk/>
            <pc:sldMk cId="2940459686" sldId="257"/>
            <ac:picMk id="3" creationId="{BF08A8EB-C8AF-4E92-B9E3-4BD83CF118D2}"/>
          </ac:picMkLst>
        </pc:picChg>
        <pc:picChg chg="add del mod">
          <ac:chgData name="Ashish Bajpai" userId="3cc000d4bd8819df" providerId="LiveId" clId="{33C5E721-D650-45FB-BAF2-D865C3AE9546}" dt="2021-06-03T05:52:55.222" v="78" actId="478"/>
          <ac:picMkLst>
            <pc:docMk/>
            <pc:sldMk cId="2940459686" sldId="257"/>
            <ac:picMk id="6" creationId="{DBE1FF6E-95C1-4D18-B7FE-BA1479137117}"/>
          </ac:picMkLst>
        </pc:picChg>
        <pc:picChg chg="add del mod">
          <ac:chgData name="Ashish Bajpai" userId="3cc000d4bd8819df" providerId="LiveId" clId="{33C5E721-D650-45FB-BAF2-D865C3AE9546}" dt="2021-06-03T05:53:40.435" v="89" actId="478"/>
          <ac:picMkLst>
            <pc:docMk/>
            <pc:sldMk cId="2940459686" sldId="257"/>
            <ac:picMk id="8" creationId="{3853D0BC-1643-4DE5-83A5-1F474E692812}"/>
          </ac:picMkLst>
        </pc:picChg>
        <pc:picChg chg="add mod">
          <ac:chgData name="Ashish Bajpai" userId="3cc000d4bd8819df" providerId="LiveId" clId="{33C5E721-D650-45FB-BAF2-D865C3AE9546}" dt="2021-06-03T05:54:04.757" v="92" actId="1076"/>
          <ac:picMkLst>
            <pc:docMk/>
            <pc:sldMk cId="2940459686" sldId="257"/>
            <ac:picMk id="10" creationId="{A165B626-2C31-445E-8B20-032CF86C4AF2}"/>
          </ac:picMkLst>
        </pc:picChg>
        <pc:picChg chg="add mod">
          <ac:chgData name="Ashish Bajpai" userId="3cc000d4bd8819df" providerId="LiveId" clId="{33C5E721-D650-45FB-BAF2-D865C3AE9546}" dt="2021-06-03T05:57:20.890" v="102" actId="1076"/>
          <ac:picMkLst>
            <pc:docMk/>
            <pc:sldMk cId="2940459686" sldId="257"/>
            <ac:picMk id="12" creationId="{58392DB3-AD14-43A5-B87D-F14815601C34}"/>
          </ac:picMkLst>
        </pc:picChg>
      </pc:sldChg>
      <pc:sldChg chg="addSp modSp new del">
        <pc:chgData name="Ashish Bajpai" userId="3cc000d4bd8819df" providerId="LiveId" clId="{33C5E721-D650-45FB-BAF2-D865C3AE9546}" dt="2021-06-03T06:03:49.623" v="195" actId="47"/>
        <pc:sldMkLst>
          <pc:docMk/>
          <pc:sldMk cId="547604676" sldId="258"/>
        </pc:sldMkLst>
        <pc:picChg chg="add mod">
          <ac:chgData name="Ashish Bajpai" userId="3cc000d4bd8819df" providerId="LiveId" clId="{33C5E721-D650-45FB-BAF2-D865C3AE9546}" dt="2021-06-03T06:03:45.989" v="194" actId="931"/>
          <ac:picMkLst>
            <pc:docMk/>
            <pc:sldMk cId="547604676" sldId="258"/>
            <ac:picMk id="3" creationId="{ACA24F0B-1717-41AF-AE25-0CED01959D78}"/>
          </ac:picMkLst>
        </pc:picChg>
      </pc:sldChg>
      <pc:sldChg chg="addSp delSp modSp new mod setBg">
        <pc:chgData name="Ashish Bajpai" userId="3cc000d4bd8819df" providerId="LiveId" clId="{33C5E721-D650-45FB-BAF2-D865C3AE9546}" dt="2021-06-04T05:07:58.003" v="3239" actId="1076"/>
        <pc:sldMkLst>
          <pc:docMk/>
          <pc:sldMk cId="2904857407" sldId="259"/>
        </pc:sldMkLst>
        <pc:spChg chg="add del mod">
          <ac:chgData name="Ashish Bajpai" userId="3cc000d4bd8819df" providerId="LiveId" clId="{33C5E721-D650-45FB-BAF2-D865C3AE9546}" dt="2021-06-03T14:56:33.742" v="1018" actId="478"/>
          <ac:spMkLst>
            <pc:docMk/>
            <pc:sldMk cId="2904857407" sldId="259"/>
            <ac:spMk id="2" creationId="{1FC2FDB8-0A02-4D98-8B0A-ED40E54E934E}"/>
          </ac:spMkLst>
        </pc:spChg>
        <pc:spChg chg="add mod">
          <ac:chgData name="Ashish Bajpai" userId="3cc000d4bd8819df" providerId="LiveId" clId="{33C5E721-D650-45FB-BAF2-D865C3AE9546}" dt="2021-06-03T14:20:19.710" v="1013" actId="1076"/>
          <ac:spMkLst>
            <pc:docMk/>
            <pc:sldMk cId="2904857407" sldId="259"/>
            <ac:spMk id="4" creationId="{C5B685A0-C14B-4893-AA58-A7050AC49A97}"/>
          </ac:spMkLst>
        </pc:spChg>
        <pc:spChg chg="add mod">
          <ac:chgData name="Ashish Bajpai" userId="3cc000d4bd8819df" providerId="LiveId" clId="{33C5E721-D650-45FB-BAF2-D865C3AE9546}" dt="2021-06-03T14:58:55.048" v="1033" actId="122"/>
          <ac:spMkLst>
            <pc:docMk/>
            <pc:sldMk cId="2904857407" sldId="259"/>
            <ac:spMk id="5" creationId="{C6FE46D2-BF64-435E-9221-9145329CD0BE}"/>
          </ac:spMkLst>
        </pc:spChg>
        <pc:picChg chg="add del mod">
          <ac:chgData name="Ashish Bajpai" userId="3cc000d4bd8819df" providerId="LiveId" clId="{33C5E721-D650-45FB-BAF2-D865C3AE9546}" dt="2021-06-04T05:07:58.003" v="3239" actId="1076"/>
          <ac:picMkLst>
            <pc:docMk/>
            <pc:sldMk cId="2904857407" sldId="259"/>
            <ac:picMk id="3" creationId="{CD998C9B-FA33-4140-AD20-FB1EC1F5307B}"/>
          </ac:picMkLst>
        </pc:picChg>
        <pc:picChg chg="add mod">
          <ac:chgData name="Ashish Bajpai" userId="3cc000d4bd8819df" providerId="LiveId" clId="{33C5E721-D650-45FB-BAF2-D865C3AE9546}" dt="2021-06-03T14:58:03.911" v="1029"/>
          <ac:picMkLst>
            <pc:docMk/>
            <pc:sldMk cId="2904857407" sldId="259"/>
            <ac:picMk id="6" creationId="{F47C6F93-C88D-46E7-B78C-ADDB405C4881}"/>
          </ac:picMkLst>
        </pc:picChg>
        <pc:picChg chg="add mod">
          <ac:chgData name="Ashish Bajpai" userId="3cc000d4bd8819df" providerId="LiveId" clId="{33C5E721-D650-45FB-BAF2-D865C3AE9546}" dt="2021-06-03T14:58:13.181" v="1030"/>
          <ac:picMkLst>
            <pc:docMk/>
            <pc:sldMk cId="2904857407" sldId="259"/>
            <ac:picMk id="7" creationId="{7B0BED56-1FDD-48B5-87A7-58E3D3411914}"/>
          </ac:picMkLst>
        </pc:picChg>
      </pc:sldChg>
      <pc:sldChg chg="addSp delSp modSp new mod setBg">
        <pc:chgData name="Ashish Bajpai" userId="3cc000d4bd8819df" providerId="LiveId" clId="{33C5E721-D650-45FB-BAF2-D865C3AE9546}" dt="2021-06-03T16:55:59.667" v="1758"/>
        <pc:sldMkLst>
          <pc:docMk/>
          <pc:sldMk cId="2270524362" sldId="260"/>
        </pc:sldMkLst>
        <pc:spChg chg="add mod">
          <ac:chgData name="Ashish Bajpai" userId="3cc000d4bd8819df" providerId="LiveId" clId="{33C5E721-D650-45FB-BAF2-D865C3AE9546}" dt="2021-06-03T15:11:20.513" v="1667" actId="1076"/>
          <ac:spMkLst>
            <pc:docMk/>
            <pc:sldMk cId="2270524362" sldId="260"/>
            <ac:spMk id="4" creationId="{2BC27283-B2F8-4E88-8DEE-4F34758C80E5}"/>
          </ac:spMkLst>
        </pc:spChg>
        <pc:spChg chg="add mod">
          <ac:chgData name="Ashish Bajpai" userId="3cc000d4bd8819df" providerId="LiveId" clId="{33C5E721-D650-45FB-BAF2-D865C3AE9546}" dt="2021-06-03T16:55:41.468" v="1756" actId="1076"/>
          <ac:spMkLst>
            <pc:docMk/>
            <pc:sldMk cId="2270524362" sldId="260"/>
            <ac:spMk id="5" creationId="{758602B3-51EE-453E-A617-0A796D2EF814}"/>
          </ac:spMkLst>
        </pc:spChg>
        <pc:spChg chg="add mod">
          <ac:chgData name="Ashish Bajpai" userId="3cc000d4bd8819df" providerId="LiveId" clId="{33C5E721-D650-45FB-BAF2-D865C3AE9546}" dt="2021-06-03T16:51:04.341" v="1697" actId="20577"/>
          <ac:spMkLst>
            <pc:docMk/>
            <pc:sldMk cId="2270524362" sldId="260"/>
            <ac:spMk id="6" creationId="{ED93C58D-28E7-4D28-AFD0-74F8711A77C6}"/>
          </ac:spMkLst>
        </pc:spChg>
        <pc:spChg chg="add mod">
          <ac:chgData name="Ashish Bajpai" userId="3cc000d4bd8819df" providerId="LiveId" clId="{33C5E721-D650-45FB-BAF2-D865C3AE9546}" dt="2021-06-03T16:55:00.021" v="1752" actId="1076"/>
          <ac:spMkLst>
            <pc:docMk/>
            <pc:sldMk cId="2270524362" sldId="260"/>
            <ac:spMk id="7" creationId="{F8072CD9-704A-4971-A9CB-AFE12624002D}"/>
          </ac:spMkLst>
        </pc:spChg>
        <pc:spChg chg="add mod">
          <ac:chgData name="Ashish Bajpai" userId="3cc000d4bd8819df" providerId="LiveId" clId="{33C5E721-D650-45FB-BAF2-D865C3AE9546}" dt="2021-06-03T16:55:47.376" v="1757" actId="1076"/>
          <ac:spMkLst>
            <pc:docMk/>
            <pc:sldMk cId="2270524362" sldId="260"/>
            <ac:spMk id="8" creationId="{AB2D7E91-4970-479B-B923-B87262DBCE35}"/>
          </ac:spMkLst>
        </pc:spChg>
        <pc:picChg chg="add del mod">
          <ac:chgData name="Ashish Bajpai" userId="3cc000d4bd8819df" providerId="LiveId" clId="{33C5E721-D650-45FB-BAF2-D865C3AE9546}" dt="2021-06-03T15:05:08.602" v="1514" actId="478"/>
          <ac:picMkLst>
            <pc:docMk/>
            <pc:sldMk cId="2270524362" sldId="260"/>
            <ac:picMk id="3" creationId="{95002254-7316-40B6-8D0B-2161111396C3}"/>
          </ac:picMkLst>
        </pc:picChg>
        <pc:picChg chg="add mod">
          <ac:chgData name="Ashish Bajpai" userId="3cc000d4bd8819df" providerId="LiveId" clId="{33C5E721-D650-45FB-BAF2-D865C3AE9546}" dt="2021-06-03T16:55:35.095" v="1755"/>
          <ac:picMkLst>
            <pc:docMk/>
            <pc:sldMk cId="2270524362" sldId="260"/>
            <ac:picMk id="9" creationId="{5EF39C77-3859-49A0-A855-199EA32838A7}"/>
          </ac:picMkLst>
        </pc:picChg>
        <pc:picChg chg="add mod">
          <ac:chgData name="Ashish Bajpai" userId="3cc000d4bd8819df" providerId="LiveId" clId="{33C5E721-D650-45FB-BAF2-D865C3AE9546}" dt="2021-06-03T16:55:59.667" v="1758"/>
          <ac:picMkLst>
            <pc:docMk/>
            <pc:sldMk cId="2270524362" sldId="260"/>
            <ac:picMk id="10" creationId="{41AF9D12-6598-4CE0-ADE6-61E3F3EE136A}"/>
          </ac:picMkLst>
        </pc:picChg>
      </pc:sldChg>
      <pc:sldChg chg="addSp delSp modSp new mod setBg">
        <pc:chgData name="Ashish Bajpai" userId="3cc000d4bd8819df" providerId="LiveId" clId="{33C5E721-D650-45FB-BAF2-D865C3AE9546}" dt="2021-06-03T17:15:58.150" v="1903" actId="207"/>
        <pc:sldMkLst>
          <pc:docMk/>
          <pc:sldMk cId="2400858491" sldId="261"/>
        </pc:sldMkLst>
        <pc:spChg chg="add mod">
          <ac:chgData name="Ashish Bajpai" userId="3cc000d4bd8819df" providerId="LiveId" clId="{33C5E721-D650-45FB-BAF2-D865C3AE9546}" dt="2021-06-03T17:15:58.150" v="1903" actId="207"/>
          <ac:spMkLst>
            <pc:docMk/>
            <pc:sldMk cId="2400858491" sldId="261"/>
            <ac:spMk id="6" creationId="{839C9663-D197-4C09-9D18-AF74E924CE14}"/>
          </ac:spMkLst>
        </pc:spChg>
        <pc:spChg chg="add mod">
          <ac:chgData name="Ashish Bajpai" userId="3cc000d4bd8819df" providerId="LiveId" clId="{33C5E721-D650-45FB-BAF2-D865C3AE9546}" dt="2021-06-03T17:15:43.415" v="1902" actId="1076"/>
          <ac:spMkLst>
            <pc:docMk/>
            <pc:sldMk cId="2400858491" sldId="261"/>
            <ac:spMk id="8" creationId="{93DE7D38-C05D-4A5A-8297-0BE6479B3722}"/>
          </ac:spMkLst>
        </pc:spChg>
        <pc:picChg chg="add del mod modCrop">
          <ac:chgData name="Ashish Bajpai" userId="3cc000d4bd8819df" providerId="LiveId" clId="{33C5E721-D650-45FB-BAF2-D865C3AE9546}" dt="2021-06-03T16:57:25.404" v="1766" actId="478"/>
          <ac:picMkLst>
            <pc:docMk/>
            <pc:sldMk cId="2400858491" sldId="261"/>
            <ac:picMk id="3" creationId="{92EF3F54-8C2F-434F-A1DC-71074037AEF8}"/>
          </ac:picMkLst>
        </pc:picChg>
        <pc:picChg chg="add mod">
          <ac:chgData name="Ashish Bajpai" userId="3cc000d4bd8819df" providerId="LiveId" clId="{33C5E721-D650-45FB-BAF2-D865C3AE9546}" dt="2021-06-03T17:02:45.684" v="1814"/>
          <ac:picMkLst>
            <pc:docMk/>
            <pc:sldMk cId="2400858491" sldId="261"/>
            <ac:picMk id="4" creationId="{CFA95539-B19A-4530-9E25-823CD1425CF9}"/>
          </ac:picMkLst>
        </pc:picChg>
        <pc:picChg chg="add mod">
          <ac:chgData name="Ashish Bajpai" userId="3cc000d4bd8819df" providerId="LiveId" clId="{33C5E721-D650-45FB-BAF2-D865C3AE9546}" dt="2021-06-03T17:02:45.684" v="1814"/>
          <ac:picMkLst>
            <pc:docMk/>
            <pc:sldMk cId="2400858491" sldId="261"/>
            <ac:picMk id="5" creationId="{FFFCFDAE-A524-45F5-B776-7A01855BCD07}"/>
          </ac:picMkLst>
        </pc:picChg>
      </pc:sldChg>
      <pc:sldChg chg="addSp delSp modSp new mod setBg">
        <pc:chgData name="Ashish Bajpai" userId="3cc000d4bd8819df" providerId="LiveId" clId="{33C5E721-D650-45FB-BAF2-D865C3AE9546}" dt="2021-06-03T17:25:21.282" v="2133" actId="1076"/>
        <pc:sldMkLst>
          <pc:docMk/>
          <pc:sldMk cId="2302474638" sldId="262"/>
        </pc:sldMkLst>
        <pc:spChg chg="add mod">
          <ac:chgData name="Ashish Bajpai" userId="3cc000d4bd8819df" providerId="LiveId" clId="{33C5E721-D650-45FB-BAF2-D865C3AE9546}" dt="2021-06-03T17:24:53.013" v="2131" actId="1076"/>
          <ac:spMkLst>
            <pc:docMk/>
            <pc:sldMk cId="2302474638" sldId="262"/>
            <ac:spMk id="5" creationId="{2E715B40-F947-49C3-A67A-2BCCD0933AA4}"/>
          </ac:spMkLst>
        </pc:spChg>
        <pc:spChg chg="add mod">
          <ac:chgData name="Ashish Bajpai" userId="3cc000d4bd8819df" providerId="LiveId" clId="{33C5E721-D650-45FB-BAF2-D865C3AE9546}" dt="2021-06-03T17:25:21.282" v="2133" actId="1076"/>
          <ac:spMkLst>
            <pc:docMk/>
            <pc:sldMk cId="2302474638" sldId="262"/>
            <ac:spMk id="6" creationId="{E20F2978-4229-4258-B9B5-1BDE7A0FFF84}"/>
          </ac:spMkLst>
        </pc:spChg>
        <pc:picChg chg="add del mod">
          <ac:chgData name="Ashish Bajpai" userId="3cc000d4bd8819df" providerId="LiveId" clId="{33C5E721-D650-45FB-BAF2-D865C3AE9546}" dt="2021-06-03T17:16:19.854" v="1905" actId="478"/>
          <ac:picMkLst>
            <pc:docMk/>
            <pc:sldMk cId="2302474638" sldId="262"/>
            <ac:picMk id="3" creationId="{7660514C-8370-4C8E-871D-18526C958088}"/>
          </ac:picMkLst>
        </pc:picChg>
        <pc:picChg chg="add mod">
          <ac:chgData name="Ashish Bajpai" userId="3cc000d4bd8819df" providerId="LiveId" clId="{33C5E721-D650-45FB-BAF2-D865C3AE9546}" dt="2021-06-03T17:25:08.855" v="2132"/>
          <ac:picMkLst>
            <pc:docMk/>
            <pc:sldMk cId="2302474638" sldId="262"/>
            <ac:picMk id="7" creationId="{A13057CE-90AD-4A76-8B4C-E8D727C7EFFB}"/>
          </ac:picMkLst>
        </pc:picChg>
        <pc:picChg chg="add mod">
          <ac:chgData name="Ashish Bajpai" userId="3cc000d4bd8819df" providerId="LiveId" clId="{33C5E721-D650-45FB-BAF2-D865C3AE9546}" dt="2021-06-03T17:25:08.855" v="2132"/>
          <ac:picMkLst>
            <pc:docMk/>
            <pc:sldMk cId="2302474638" sldId="262"/>
            <ac:picMk id="8" creationId="{3362A05F-BF44-44AB-8E79-9EC5211F5F19}"/>
          </ac:picMkLst>
        </pc:picChg>
      </pc:sldChg>
      <pc:sldChg chg="addSp delSp modSp new mod setBg">
        <pc:chgData name="Ashish Bajpai" userId="3cc000d4bd8819df" providerId="LiveId" clId="{33C5E721-D650-45FB-BAF2-D865C3AE9546}" dt="2021-06-03T18:15:39.902" v="2602" actId="1076"/>
        <pc:sldMkLst>
          <pc:docMk/>
          <pc:sldMk cId="1362252544" sldId="263"/>
        </pc:sldMkLst>
        <pc:spChg chg="add del mod">
          <ac:chgData name="Ashish Bajpai" userId="3cc000d4bd8819df" providerId="LiveId" clId="{33C5E721-D650-45FB-BAF2-D865C3AE9546}" dt="2021-06-03T18:04:34.608" v="2506" actId="478"/>
          <ac:spMkLst>
            <pc:docMk/>
            <pc:sldMk cId="1362252544" sldId="263"/>
            <ac:spMk id="17" creationId="{F43AE2A6-31EC-46B3-B19B-F4CC44F34134}"/>
          </ac:spMkLst>
        </pc:spChg>
        <pc:spChg chg="add mod">
          <ac:chgData name="Ashish Bajpai" userId="3cc000d4bd8819df" providerId="LiveId" clId="{33C5E721-D650-45FB-BAF2-D865C3AE9546}" dt="2021-06-03T18:06:24.917" v="2536" actId="1076"/>
          <ac:spMkLst>
            <pc:docMk/>
            <pc:sldMk cId="1362252544" sldId="263"/>
            <ac:spMk id="20" creationId="{62EEBF7C-C321-4AC6-8E2D-49C3D6ABE9D1}"/>
          </ac:spMkLst>
        </pc:spChg>
        <pc:spChg chg="add mod">
          <ac:chgData name="Ashish Bajpai" userId="3cc000d4bd8819df" providerId="LiveId" clId="{33C5E721-D650-45FB-BAF2-D865C3AE9546}" dt="2021-06-03T18:08:21.605" v="2547" actId="208"/>
          <ac:spMkLst>
            <pc:docMk/>
            <pc:sldMk cId="1362252544" sldId="263"/>
            <ac:spMk id="23" creationId="{20E41258-4760-410D-A8B4-250C86642FFD}"/>
          </ac:spMkLst>
        </pc:spChg>
        <pc:spChg chg="add mod">
          <ac:chgData name="Ashish Bajpai" userId="3cc000d4bd8819df" providerId="LiveId" clId="{33C5E721-D650-45FB-BAF2-D865C3AE9546}" dt="2021-06-03T18:09:26.421" v="2555" actId="1076"/>
          <ac:spMkLst>
            <pc:docMk/>
            <pc:sldMk cId="1362252544" sldId="263"/>
            <ac:spMk id="24" creationId="{90F864DD-7A77-47A2-AE6A-CA69851FC8EA}"/>
          </ac:spMkLst>
        </pc:spChg>
        <pc:spChg chg="add mod">
          <ac:chgData name="Ashish Bajpai" userId="3cc000d4bd8819df" providerId="LiveId" clId="{33C5E721-D650-45FB-BAF2-D865C3AE9546}" dt="2021-06-03T18:09:51.445" v="2557" actId="1076"/>
          <ac:spMkLst>
            <pc:docMk/>
            <pc:sldMk cId="1362252544" sldId="263"/>
            <ac:spMk id="25" creationId="{6F146793-7831-44CE-9239-97AB014C1239}"/>
          </ac:spMkLst>
        </pc:spChg>
        <pc:spChg chg="add mod">
          <ac:chgData name="Ashish Bajpai" userId="3cc000d4bd8819df" providerId="LiveId" clId="{33C5E721-D650-45FB-BAF2-D865C3AE9546}" dt="2021-06-03T18:15:39.902" v="2602" actId="1076"/>
          <ac:spMkLst>
            <pc:docMk/>
            <pc:sldMk cId="1362252544" sldId="263"/>
            <ac:spMk id="26" creationId="{014CEB8F-10AE-46B1-86F1-E97D72A18CE1}"/>
          </ac:spMkLst>
        </pc:spChg>
        <pc:picChg chg="add del mod">
          <ac:chgData name="Ashish Bajpai" userId="3cc000d4bd8819df" providerId="LiveId" clId="{33C5E721-D650-45FB-BAF2-D865C3AE9546}" dt="2021-06-03T17:26:35.940" v="2141" actId="478"/>
          <ac:picMkLst>
            <pc:docMk/>
            <pc:sldMk cId="1362252544" sldId="263"/>
            <ac:picMk id="3" creationId="{0ABDD0B9-7591-4CCF-A146-DD3E85809932}"/>
          </ac:picMkLst>
        </pc:picChg>
        <pc:picChg chg="add del mod">
          <ac:chgData name="Ashish Bajpai" userId="3cc000d4bd8819df" providerId="LiveId" clId="{33C5E721-D650-45FB-BAF2-D865C3AE9546}" dt="2021-06-03T17:26:35.940" v="2141" actId="478"/>
          <ac:picMkLst>
            <pc:docMk/>
            <pc:sldMk cId="1362252544" sldId="263"/>
            <ac:picMk id="5" creationId="{0E92B0F3-19B3-4207-ACE6-E17DCD07FB11}"/>
          </ac:picMkLst>
        </pc:picChg>
        <pc:picChg chg="add del mod">
          <ac:chgData name="Ashish Bajpai" userId="3cc000d4bd8819df" providerId="LiveId" clId="{33C5E721-D650-45FB-BAF2-D865C3AE9546}" dt="2021-06-03T17:26:35.940" v="2141" actId="478"/>
          <ac:picMkLst>
            <pc:docMk/>
            <pc:sldMk cId="1362252544" sldId="263"/>
            <ac:picMk id="7" creationId="{4398734F-3E89-44AA-9227-824003710080}"/>
          </ac:picMkLst>
        </pc:picChg>
        <pc:picChg chg="add del mod">
          <ac:chgData name="Ashish Bajpai" userId="3cc000d4bd8819df" providerId="LiveId" clId="{33C5E721-D650-45FB-BAF2-D865C3AE9546}" dt="2021-06-03T17:27:40.178" v="2150" actId="21"/>
          <ac:picMkLst>
            <pc:docMk/>
            <pc:sldMk cId="1362252544" sldId="263"/>
            <ac:picMk id="9" creationId="{82D61D99-F812-49B2-8816-35207748C80E}"/>
          </ac:picMkLst>
        </pc:picChg>
        <pc:picChg chg="add mod">
          <ac:chgData name="Ashish Bajpai" userId="3cc000d4bd8819df" providerId="LiveId" clId="{33C5E721-D650-45FB-BAF2-D865C3AE9546}" dt="2021-06-03T18:05:06.637" v="2510" actId="1076"/>
          <ac:picMkLst>
            <pc:docMk/>
            <pc:sldMk cId="1362252544" sldId="263"/>
            <ac:picMk id="10" creationId="{C114BAB8-6A17-46C0-AD8A-6F99C4C6DC1A}"/>
          </ac:picMkLst>
        </pc:picChg>
        <pc:picChg chg="add del mod">
          <ac:chgData name="Ashish Bajpai" userId="3cc000d4bd8819df" providerId="LiveId" clId="{33C5E721-D650-45FB-BAF2-D865C3AE9546}" dt="2021-06-03T18:02:13.542" v="2459" actId="478"/>
          <ac:picMkLst>
            <pc:docMk/>
            <pc:sldMk cId="1362252544" sldId="263"/>
            <ac:picMk id="12" creationId="{BF8E123F-2C81-4BAB-AE29-383DA807298A}"/>
          </ac:picMkLst>
        </pc:picChg>
        <pc:picChg chg="add mod">
          <ac:chgData name="Ashish Bajpai" userId="3cc000d4bd8819df" providerId="LiveId" clId="{33C5E721-D650-45FB-BAF2-D865C3AE9546}" dt="2021-06-03T18:03:58.056" v="2499" actId="1076"/>
          <ac:picMkLst>
            <pc:docMk/>
            <pc:sldMk cId="1362252544" sldId="263"/>
            <ac:picMk id="14" creationId="{39896692-3B11-4829-9BB0-463F291D07CE}"/>
          </ac:picMkLst>
        </pc:picChg>
        <pc:picChg chg="add del mod">
          <ac:chgData name="Ashish Bajpai" userId="3cc000d4bd8819df" providerId="LiveId" clId="{33C5E721-D650-45FB-BAF2-D865C3AE9546}" dt="2021-06-03T18:02:21.625" v="2461" actId="478"/>
          <ac:picMkLst>
            <pc:docMk/>
            <pc:sldMk cId="1362252544" sldId="263"/>
            <ac:picMk id="16" creationId="{3C15F5E4-B892-420C-88E4-2AAFB44E9826}"/>
          </ac:picMkLst>
        </pc:picChg>
        <pc:picChg chg="add mod">
          <ac:chgData name="Ashish Bajpai" userId="3cc000d4bd8819df" providerId="LiveId" clId="{33C5E721-D650-45FB-BAF2-D865C3AE9546}" dt="2021-06-03T18:04:56.765" v="2508" actId="1076"/>
          <ac:picMkLst>
            <pc:docMk/>
            <pc:sldMk cId="1362252544" sldId="263"/>
            <ac:picMk id="19" creationId="{D968B519-E29A-49E7-9B8B-FF811EC6741C}"/>
          </ac:picMkLst>
        </pc:picChg>
        <pc:picChg chg="add mod">
          <ac:chgData name="Ashish Bajpai" userId="3cc000d4bd8819df" providerId="LiveId" clId="{33C5E721-D650-45FB-BAF2-D865C3AE9546}" dt="2021-06-03T18:15:08.406" v="2599" actId="1076"/>
          <ac:picMkLst>
            <pc:docMk/>
            <pc:sldMk cId="1362252544" sldId="263"/>
            <ac:picMk id="27" creationId="{732AE77E-A539-40C9-888B-BC91252ADA1C}"/>
          </ac:picMkLst>
        </pc:picChg>
        <pc:picChg chg="add mod">
          <ac:chgData name="Ashish Bajpai" userId="3cc000d4bd8819df" providerId="LiveId" clId="{33C5E721-D650-45FB-BAF2-D865C3AE9546}" dt="2021-06-03T18:15:28.175" v="2601" actId="1076"/>
          <ac:picMkLst>
            <pc:docMk/>
            <pc:sldMk cId="1362252544" sldId="263"/>
            <ac:picMk id="28" creationId="{81E3138F-95C0-4EF4-80E7-FF443422AEC4}"/>
          </ac:picMkLst>
        </pc:picChg>
        <pc:cxnChg chg="add del">
          <ac:chgData name="Ashish Bajpai" userId="3cc000d4bd8819df" providerId="LiveId" clId="{33C5E721-D650-45FB-BAF2-D865C3AE9546}" dt="2021-06-03T18:06:55.066" v="2538" actId="478"/>
          <ac:cxnSpMkLst>
            <pc:docMk/>
            <pc:sldMk cId="1362252544" sldId="263"/>
            <ac:cxnSpMk id="22" creationId="{8197AE4D-7C17-4F09-910F-7436F1FB981D}"/>
          </ac:cxnSpMkLst>
        </pc:cxnChg>
      </pc:sldChg>
      <pc:sldChg chg="addSp modSp new mod setBg">
        <pc:chgData name="Ashish Bajpai" userId="3cc000d4bd8819df" providerId="LiveId" clId="{33C5E721-D650-45FB-BAF2-D865C3AE9546}" dt="2021-06-03T17:45:51.641" v="2387" actId="1076"/>
        <pc:sldMkLst>
          <pc:docMk/>
          <pc:sldMk cId="3613695924" sldId="264"/>
        </pc:sldMkLst>
        <pc:spChg chg="add mod">
          <ac:chgData name="Ashish Bajpai" userId="3cc000d4bd8819df" providerId="LiveId" clId="{33C5E721-D650-45FB-BAF2-D865C3AE9546}" dt="2021-06-03T17:39:11.383" v="2350" actId="403"/>
          <ac:spMkLst>
            <pc:docMk/>
            <pc:sldMk cId="3613695924" sldId="264"/>
            <ac:spMk id="2" creationId="{564543EA-9D92-44B8-8A04-B0FF44AEB9EA}"/>
          </ac:spMkLst>
        </pc:spChg>
        <pc:spChg chg="add mod">
          <ac:chgData name="Ashish Bajpai" userId="3cc000d4bd8819df" providerId="LiveId" clId="{33C5E721-D650-45FB-BAF2-D865C3AE9546}" dt="2021-06-03T17:44:15.911" v="2378" actId="1076"/>
          <ac:spMkLst>
            <pc:docMk/>
            <pc:sldMk cId="3613695924" sldId="264"/>
            <ac:spMk id="4" creationId="{A9945EDF-F113-4E23-87F2-F2D898756689}"/>
          </ac:spMkLst>
        </pc:spChg>
        <pc:picChg chg="add mod">
          <ac:chgData name="Ashish Bajpai" userId="3cc000d4bd8819df" providerId="LiveId" clId="{33C5E721-D650-45FB-BAF2-D865C3AE9546}" dt="2021-06-03T17:42:49.651" v="2368"/>
          <ac:picMkLst>
            <pc:docMk/>
            <pc:sldMk cId="3613695924" sldId="264"/>
            <ac:picMk id="5" creationId="{013DAD09-050B-47A2-AA29-5A9E411DC1FB}"/>
          </ac:picMkLst>
        </pc:picChg>
        <pc:picChg chg="add mod">
          <ac:chgData name="Ashish Bajpai" userId="3cc000d4bd8819df" providerId="LiveId" clId="{33C5E721-D650-45FB-BAF2-D865C3AE9546}" dt="2021-06-03T17:42:49.651" v="2368"/>
          <ac:picMkLst>
            <pc:docMk/>
            <pc:sldMk cId="3613695924" sldId="264"/>
            <ac:picMk id="6" creationId="{17DA1A50-4C39-40A8-ABDA-04AC11AB5419}"/>
          </ac:picMkLst>
        </pc:picChg>
        <pc:picChg chg="add mod modCrop">
          <ac:chgData name="Ashish Bajpai" userId="3cc000d4bd8819df" providerId="LiveId" clId="{33C5E721-D650-45FB-BAF2-D865C3AE9546}" dt="2021-06-03T17:44:24.068" v="2379" actId="1076"/>
          <ac:picMkLst>
            <pc:docMk/>
            <pc:sldMk cId="3613695924" sldId="264"/>
            <ac:picMk id="8" creationId="{3DB67D09-9215-40E5-BD64-A4E0E1B6E495}"/>
          </ac:picMkLst>
        </pc:picChg>
        <pc:picChg chg="add mod modCrop">
          <ac:chgData name="Ashish Bajpai" userId="3cc000d4bd8819df" providerId="LiveId" clId="{33C5E721-D650-45FB-BAF2-D865C3AE9546}" dt="2021-06-03T17:45:51.641" v="2387" actId="1076"/>
          <ac:picMkLst>
            <pc:docMk/>
            <pc:sldMk cId="3613695924" sldId="264"/>
            <ac:picMk id="10" creationId="{8EC44CA2-1394-46C1-A56B-C009365746A1}"/>
          </ac:picMkLst>
        </pc:picChg>
      </pc:sldChg>
      <pc:sldChg chg="addSp delSp modSp new mod setBg">
        <pc:chgData name="Ashish Bajpai" userId="3cc000d4bd8819df" providerId="LiveId" clId="{33C5E721-D650-45FB-BAF2-D865C3AE9546}" dt="2021-06-03T17:54:13.091" v="2430" actId="1076"/>
        <pc:sldMkLst>
          <pc:docMk/>
          <pc:sldMk cId="2467246185" sldId="265"/>
        </pc:sldMkLst>
        <pc:picChg chg="add mod modCrop">
          <ac:chgData name="Ashish Bajpai" userId="3cc000d4bd8819df" providerId="LiveId" clId="{33C5E721-D650-45FB-BAF2-D865C3AE9546}" dt="2021-06-03T17:53:24.377" v="2425" actId="1076"/>
          <ac:picMkLst>
            <pc:docMk/>
            <pc:sldMk cId="2467246185" sldId="265"/>
            <ac:picMk id="3" creationId="{9D29EA1D-0DD9-49FA-ADAD-0D665745E8B7}"/>
          </ac:picMkLst>
        </pc:picChg>
        <pc:picChg chg="add del mod">
          <ac:chgData name="Ashish Bajpai" userId="3cc000d4bd8819df" providerId="LiveId" clId="{33C5E721-D650-45FB-BAF2-D865C3AE9546}" dt="2021-06-03T17:53:20.428" v="2424" actId="478"/>
          <ac:picMkLst>
            <pc:docMk/>
            <pc:sldMk cId="2467246185" sldId="265"/>
            <ac:picMk id="5" creationId="{A6732358-010C-46D8-AA8C-BD1B7AA9110A}"/>
          </ac:picMkLst>
        </pc:picChg>
        <pc:picChg chg="add mod">
          <ac:chgData name="Ashish Bajpai" userId="3cc000d4bd8819df" providerId="LiveId" clId="{33C5E721-D650-45FB-BAF2-D865C3AE9546}" dt="2021-06-03T17:50:57.353" v="2423"/>
          <ac:picMkLst>
            <pc:docMk/>
            <pc:sldMk cId="2467246185" sldId="265"/>
            <ac:picMk id="6" creationId="{E0A3DF00-AC99-4BB5-9B78-24F4F00B1640}"/>
          </ac:picMkLst>
        </pc:picChg>
        <pc:picChg chg="add mod">
          <ac:chgData name="Ashish Bajpai" userId="3cc000d4bd8819df" providerId="LiveId" clId="{33C5E721-D650-45FB-BAF2-D865C3AE9546}" dt="2021-06-03T17:50:57.353" v="2423"/>
          <ac:picMkLst>
            <pc:docMk/>
            <pc:sldMk cId="2467246185" sldId="265"/>
            <ac:picMk id="7" creationId="{6F58D0CE-830D-4A8B-99B8-7FC9E9E47D5D}"/>
          </ac:picMkLst>
        </pc:picChg>
        <pc:picChg chg="add mod">
          <ac:chgData name="Ashish Bajpai" userId="3cc000d4bd8819df" providerId="LiveId" clId="{33C5E721-D650-45FB-BAF2-D865C3AE9546}" dt="2021-06-03T17:54:13.091" v="2430" actId="1076"/>
          <ac:picMkLst>
            <pc:docMk/>
            <pc:sldMk cId="2467246185" sldId="265"/>
            <ac:picMk id="9" creationId="{F7FFC827-4A8E-4E3F-9FCD-0D4A71299494}"/>
          </ac:picMkLst>
        </pc:picChg>
      </pc:sldChg>
      <pc:sldChg chg="addSp modSp new mod">
        <pc:chgData name="Ashish Bajpai" userId="3cc000d4bd8819df" providerId="LiveId" clId="{33C5E721-D650-45FB-BAF2-D865C3AE9546}" dt="2021-06-03T18:01:46.571" v="2458" actId="1076"/>
        <pc:sldMkLst>
          <pc:docMk/>
          <pc:sldMk cId="2715023975" sldId="266"/>
        </pc:sldMkLst>
        <pc:picChg chg="add mod modCrop">
          <ac:chgData name="Ashish Bajpai" userId="3cc000d4bd8819df" providerId="LiveId" clId="{33C5E721-D650-45FB-BAF2-D865C3AE9546}" dt="2021-06-03T18:01:46.571" v="2458" actId="1076"/>
          <ac:picMkLst>
            <pc:docMk/>
            <pc:sldMk cId="2715023975" sldId="266"/>
            <ac:picMk id="3" creationId="{0EA3B689-2285-4CFC-8A28-8C9EB5B76FEC}"/>
          </ac:picMkLst>
        </pc:picChg>
        <pc:picChg chg="add mod">
          <ac:chgData name="Ashish Bajpai" userId="3cc000d4bd8819df" providerId="LiveId" clId="{33C5E721-D650-45FB-BAF2-D865C3AE9546}" dt="2021-06-03T17:55:17.927" v="2439"/>
          <ac:picMkLst>
            <pc:docMk/>
            <pc:sldMk cId="2715023975" sldId="266"/>
            <ac:picMk id="4" creationId="{106EDC32-8455-481B-9BFB-4F7E8E205A9F}"/>
          </ac:picMkLst>
        </pc:picChg>
        <pc:picChg chg="add mod">
          <ac:chgData name="Ashish Bajpai" userId="3cc000d4bd8819df" providerId="LiveId" clId="{33C5E721-D650-45FB-BAF2-D865C3AE9546}" dt="2021-06-03T17:55:17.927" v="2439"/>
          <ac:picMkLst>
            <pc:docMk/>
            <pc:sldMk cId="2715023975" sldId="266"/>
            <ac:picMk id="5" creationId="{9823DF64-3D46-44ED-8AC2-65AEAB1CEBBF}"/>
          </ac:picMkLst>
        </pc:picChg>
        <pc:picChg chg="add mod">
          <ac:chgData name="Ashish Bajpai" userId="3cc000d4bd8819df" providerId="LiveId" clId="{33C5E721-D650-45FB-BAF2-D865C3AE9546}" dt="2021-06-03T18:01:43.321" v="2457" actId="1076"/>
          <ac:picMkLst>
            <pc:docMk/>
            <pc:sldMk cId="2715023975" sldId="266"/>
            <ac:picMk id="7" creationId="{F39AD4D8-532B-4A50-ABBE-910D7F944342}"/>
          </ac:picMkLst>
        </pc:picChg>
      </pc:sldChg>
      <pc:sldChg chg="addSp delSp modSp new mod setBg">
        <pc:chgData name="Ashish Bajpai" userId="3cc000d4bd8819df" providerId="LiveId" clId="{33C5E721-D650-45FB-BAF2-D865C3AE9546}" dt="2021-06-03T18:23:45.120" v="2674" actId="1076"/>
        <pc:sldMkLst>
          <pc:docMk/>
          <pc:sldMk cId="3355868273" sldId="267"/>
        </pc:sldMkLst>
        <pc:spChg chg="add mod">
          <ac:chgData name="Ashish Bajpai" userId="3cc000d4bd8819df" providerId="LiveId" clId="{33C5E721-D650-45FB-BAF2-D865C3AE9546}" dt="2021-06-03T18:17:04.646" v="2641" actId="1076"/>
          <ac:spMkLst>
            <pc:docMk/>
            <pc:sldMk cId="3355868273" sldId="267"/>
            <ac:spMk id="4" creationId="{B273E354-5F59-4169-A86E-E43CC2E76776}"/>
          </ac:spMkLst>
        </pc:spChg>
        <pc:picChg chg="add del mod">
          <ac:chgData name="Ashish Bajpai" userId="3cc000d4bd8819df" providerId="LiveId" clId="{33C5E721-D650-45FB-BAF2-D865C3AE9546}" dt="2021-06-03T18:15:58.609" v="2604" actId="478"/>
          <ac:picMkLst>
            <pc:docMk/>
            <pc:sldMk cId="3355868273" sldId="267"/>
            <ac:picMk id="3" creationId="{7858477B-BA80-4B69-B81E-B0D55CE616F6}"/>
          </ac:picMkLst>
        </pc:picChg>
        <pc:picChg chg="add mod">
          <ac:chgData name="Ashish Bajpai" userId="3cc000d4bd8819df" providerId="LiveId" clId="{33C5E721-D650-45FB-BAF2-D865C3AE9546}" dt="2021-06-03T18:17:14.340" v="2642"/>
          <ac:picMkLst>
            <pc:docMk/>
            <pc:sldMk cId="3355868273" sldId="267"/>
            <ac:picMk id="5" creationId="{DE688E70-2E31-453D-9599-121D4A0E18E8}"/>
          </ac:picMkLst>
        </pc:picChg>
        <pc:picChg chg="add mod">
          <ac:chgData name="Ashish Bajpai" userId="3cc000d4bd8819df" providerId="LiveId" clId="{33C5E721-D650-45FB-BAF2-D865C3AE9546}" dt="2021-06-03T18:17:14.340" v="2642"/>
          <ac:picMkLst>
            <pc:docMk/>
            <pc:sldMk cId="3355868273" sldId="267"/>
            <ac:picMk id="6" creationId="{37641D76-20F8-47F6-BFD2-04D45C7F0169}"/>
          </ac:picMkLst>
        </pc:picChg>
        <pc:picChg chg="add mod">
          <ac:chgData name="Ashish Bajpai" userId="3cc000d4bd8819df" providerId="LiveId" clId="{33C5E721-D650-45FB-BAF2-D865C3AE9546}" dt="2021-06-03T18:22:55.358" v="2668" actId="1076"/>
          <ac:picMkLst>
            <pc:docMk/>
            <pc:sldMk cId="3355868273" sldId="267"/>
            <ac:picMk id="8" creationId="{5310F5AF-B7C6-4FBD-A3BC-DE26481634EC}"/>
          </ac:picMkLst>
        </pc:picChg>
        <pc:picChg chg="add mod">
          <ac:chgData name="Ashish Bajpai" userId="3cc000d4bd8819df" providerId="LiveId" clId="{33C5E721-D650-45FB-BAF2-D865C3AE9546}" dt="2021-06-03T18:22:34.793" v="2663" actId="1076"/>
          <ac:picMkLst>
            <pc:docMk/>
            <pc:sldMk cId="3355868273" sldId="267"/>
            <ac:picMk id="10" creationId="{97CBF1A4-0289-430A-8C91-B5D1FFC6FA1F}"/>
          </ac:picMkLst>
        </pc:picChg>
        <pc:picChg chg="add mod modCrop">
          <ac:chgData name="Ashish Bajpai" userId="3cc000d4bd8819df" providerId="LiveId" clId="{33C5E721-D650-45FB-BAF2-D865C3AE9546}" dt="2021-06-03T18:23:45.120" v="2674" actId="1076"/>
          <ac:picMkLst>
            <pc:docMk/>
            <pc:sldMk cId="3355868273" sldId="267"/>
            <ac:picMk id="12" creationId="{53156E12-0FD0-4B28-A61F-4A51963AB12F}"/>
          </ac:picMkLst>
        </pc:picChg>
      </pc:sldChg>
      <pc:sldChg chg="addSp modSp new">
        <pc:chgData name="Ashish Bajpai" userId="3cc000d4bd8819df" providerId="LiveId" clId="{33C5E721-D650-45FB-BAF2-D865C3AE9546}" dt="2021-06-03T18:28:19.754" v="2676" actId="931"/>
        <pc:sldMkLst>
          <pc:docMk/>
          <pc:sldMk cId="2067973899" sldId="268"/>
        </pc:sldMkLst>
        <pc:picChg chg="add mod">
          <ac:chgData name="Ashish Bajpai" userId="3cc000d4bd8819df" providerId="LiveId" clId="{33C5E721-D650-45FB-BAF2-D865C3AE9546}" dt="2021-06-03T18:28:19.754" v="2676" actId="931"/>
          <ac:picMkLst>
            <pc:docMk/>
            <pc:sldMk cId="2067973899" sldId="268"/>
            <ac:picMk id="3" creationId="{33176979-7B9A-4B7E-B7A4-8BD193783E80}"/>
          </ac:picMkLst>
        </pc:picChg>
      </pc:sldChg>
      <pc:sldChg chg="addSp modSp new mod setBg">
        <pc:chgData name="Ashish Bajpai" userId="3cc000d4bd8819df" providerId="LiveId" clId="{33C5E721-D650-45FB-BAF2-D865C3AE9546}" dt="2021-06-03T18:50:14.667" v="2778" actId="1076"/>
        <pc:sldMkLst>
          <pc:docMk/>
          <pc:sldMk cId="4229137135" sldId="269"/>
        </pc:sldMkLst>
        <pc:spChg chg="add mod">
          <ac:chgData name="Ashish Bajpai" userId="3cc000d4bd8819df" providerId="LiveId" clId="{33C5E721-D650-45FB-BAF2-D865C3AE9546}" dt="2021-06-03T18:50:14.667" v="2778" actId="1076"/>
          <ac:spMkLst>
            <pc:docMk/>
            <pc:sldMk cId="4229137135" sldId="269"/>
            <ac:spMk id="6" creationId="{F8B755EC-F011-4BFC-867B-C28EDF45A784}"/>
          </ac:spMkLst>
        </pc:spChg>
        <pc:picChg chg="add mod modCrop">
          <ac:chgData name="Ashish Bajpai" userId="3cc000d4bd8819df" providerId="LiveId" clId="{33C5E721-D650-45FB-BAF2-D865C3AE9546}" dt="2021-06-03T18:46:26.296" v="2709" actId="1076"/>
          <ac:picMkLst>
            <pc:docMk/>
            <pc:sldMk cId="4229137135" sldId="269"/>
            <ac:picMk id="3" creationId="{9319674B-559C-4D75-9DE4-EB662AAB2649}"/>
          </ac:picMkLst>
        </pc:picChg>
        <pc:picChg chg="add mod">
          <ac:chgData name="Ashish Bajpai" userId="3cc000d4bd8819df" providerId="LiveId" clId="{33C5E721-D650-45FB-BAF2-D865C3AE9546}" dt="2021-06-03T18:45:35.995" v="2702" actId="1076"/>
          <ac:picMkLst>
            <pc:docMk/>
            <pc:sldMk cId="4229137135" sldId="269"/>
            <ac:picMk id="4" creationId="{B73E9248-698B-411A-8FF6-44D2F90271FE}"/>
          </ac:picMkLst>
        </pc:picChg>
        <pc:picChg chg="add mod">
          <ac:chgData name="Ashish Bajpai" userId="3cc000d4bd8819df" providerId="LiveId" clId="{33C5E721-D650-45FB-BAF2-D865C3AE9546}" dt="2021-06-03T18:45:35.995" v="2702" actId="1076"/>
          <ac:picMkLst>
            <pc:docMk/>
            <pc:sldMk cId="4229137135" sldId="269"/>
            <ac:picMk id="5" creationId="{4C129FBC-0016-4D22-BD60-C4EA3BA7B5B9}"/>
          </ac:picMkLst>
        </pc:picChg>
      </pc:sldChg>
      <pc:sldChg chg="addSp modSp new mod setBg">
        <pc:chgData name="Ashish Bajpai" userId="3cc000d4bd8819df" providerId="LiveId" clId="{33C5E721-D650-45FB-BAF2-D865C3AE9546}" dt="2021-06-03T19:07:05.451" v="3084" actId="1076"/>
        <pc:sldMkLst>
          <pc:docMk/>
          <pc:sldMk cId="489439640" sldId="270"/>
        </pc:sldMkLst>
        <pc:spChg chg="add mod">
          <ac:chgData name="Ashish Bajpai" userId="3cc000d4bd8819df" providerId="LiveId" clId="{33C5E721-D650-45FB-BAF2-D865C3AE9546}" dt="2021-06-03T19:00:03.165" v="2937" actId="1076"/>
          <ac:spMkLst>
            <pc:docMk/>
            <pc:sldMk cId="489439640" sldId="270"/>
            <ac:spMk id="2" creationId="{EACD01E4-4084-4049-8FF7-C2EAACEC424F}"/>
          </ac:spMkLst>
        </pc:spChg>
        <pc:spChg chg="add mod">
          <ac:chgData name="Ashish Bajpai" userId="3cc000d4bd8819df" providerId="LiveId" clId="{33C5E721-D650-45FB-BAF2-D865C3AE9546}" dt="2021-06-03T19:07:05.451" v="3084" actId="1076"/>
          <ac:spMkLst>
            <pc:docMk/>
            <pc:sldMk cId="489439640" sldId="270"/>
            <ac:spMk id="5" creationId="{4B4F5829-BE1F-408A-A184-B99E62248AE6}"/>
          </ac:spMkLst>
        </pc:spChg>
        <pc:picChg chg="add mod">
          <ac:chgData name="Ashish Bajpai" userId="3cc000d4bd8819df" providerId="LiveId" clId="{33C5E721-D650-45FB-BAF2-D865C3AE9546}" dt="2021-06-03T18:58:57.561" v="2925"/>
          <ac:picMkLst>
            <pc:docMk/>
            <pc:sldMk cId="489439640" sldId="270"/>
            <ac:picMk id="3" creationId="{A00831E2-FBD6-482F-8B09-57AEAAD6D7B7}"/>
          </ac:picMkLst>
        </pc:picChg>
        <pc:picChg chg="add mod">
          <ac:chgData name="Ashish Bajpai" userId="3cc000d4bd8819df" providerId="LiveId" clId="{33C5E721-D650-45FB-BAF2-D865C3AE9546}" dt="2021-06-03T18:58:57.561" v="2925"/>
          <ac:picMkLst>
            <pc:docMk/>
            <pc:sldMk cId="489439640" sldId="270"/>
            <ac:picMk id="4" creationId="{ED710AED-9AD6-4739-92BB-55E7A50160AB}"/>
          </ac:picMkLst>
        </pc:picChg>
      </pc:sldChg>
      <pc:sldChg chg="addSp modSp new">
        <pc:chgData name="Ashish Bajpai" userId="3cc000d4bd8819df" providerId="LiveId" clId="{33C5E721-D650-45FB-BAF2-D865C3AE9546}" dt="2021-06-03T19:09:05.956" v="3096"/>
        <pc:sldMkLst>
          <pc:docMk/>
          <pc:sldMk cId="3844013614" sldId="271"/>
        </pc:sldMkLst>
        <pc:picChg chg="add mod">
          <ac:chgData name="Ashish Bajpai" userId="3cc000d4bd8819df" providerId="LiveId" clId="{33C5E721-D650-45FB-BAF2-D865C3AE9546}" dt="2021-06-03T19:07:22.229" v="3085" actId="931"/>
          <ac:picMkLst>
            <pc:docMk/>
            <pc:sldMk cId="3844013614" sldId="271"/>
            <ac:picMk id="3" creationId="{D867740B-902D-4BC9-844D-4B3C99055951}"/>
          </ac:picMkLst>
        </pc:picChg>
        <pc:picChg chg="add mod">
          <ac:chgData name="Ashish Bajpai" userId="3cc000d4bd8819df" providerId="LiveId" clId="{33C5E721-D650-45FB-BAF2-D865C3AE9546}" dt="2021-06-03T19:09:05.956" v="3096"/>
          <ac:picMkLst>
            <pc:docMk/>
            <pc:sldMk cId="3844013614" sldId="271"/>
            <ac:picMk id="4" creationId="{08C0D391-773B-46AA-9E2C-1269041FB79A}"/>
          </ac:picMkLst>
        </pc:picChg>
        <pc:picChg chg="add mod">
          <ac:chgData name="Ashish Bajpai" userId="3cc000d4bd8819df" providerId="LiveId" clId="{33C5E721-D650-45FB-BAF2-D865C3AE9546}" dt="2021-06-03T19:09:05.956" v="3096"/>
          <ac:picMkLst>
            <pc:docMk/>
            <pc:sldMk cId="3844013614" sldId="271"/>
            <ac:picMk id="5" creationId="{96858D15-0E13-421B-8882-B61C7AAF665A}"/>
          </ac:picMkLst>
        </pc:picChg>
      </pc:sldChg>
      <pc:sldChg chg="addSp modSp new">
        <pc:chgData name="Ashish Bajpai" userId="3cc000d4bd8819df" providerId="LiveId" clId="{33C5E721-D650-45FB-BAF2-D865C3AE9546}" dt="2021-06-03T19:09:08.117" v="3097"/>
        <pc:sldMkLst>
          <pc:docMk/>
          <pc:sldMk cId="3925618955" sldId="272"/>
        </pc:sldMkLst>
        <pc:picChg chg="add mod">
          <ac:chgData name="Ashish Bajpai" userId="3cc000d4bd8819df" providerId="LiveId" clId="{33C5E721-D650-45FB-BAF2-D865C3AE9546}" dt="2021-06-03T19:07:33.266" v="3086" actId="931"/>
          <ac:picMkLst>
            <pc:docMk/>
            <pc:sldMk cId="3925618955" sldId="272"/>
            <ac:picMk id="3" creationId="{97CB8645-D556-45C6-B62B-3BA143FC5036}"/>
          </ac:picMkLst>
        </pc:picChg>
        <pc:picChg chg="add mod">
          <ac:chgData name="Ashish Bajpai" userId="3cc000d4bd8819df" providerId="LiveId" clId="{33C5E721-D650-45FB-BAF2-D865C3AE9546}" dt="2021-06-03T19:09:08.117" v="3097"/>
          <ac:picMkLst>
            <pc:docMk/>
            <pc:sldMk cId="3925618955" sldId="272"/>
            <ac:picMk id="4" creationId="{27142C54-BF2E-4711-A855-F4FB1B15595B}"/>
          </ac:picMkLst>
        </pc:picChg>
        <pc:picChg chg="add mod">
          <ac:chgData name="Ashish Bajpai" userId="3cc000d4bd8819df" providerId="LiveId" clId="{33C5E721-D650-45FB-BAF2-D865C3AE9546}" dt="2021-06-03T19:09:08.117" v="3097"/>
          <ac:picMkLst>
            <pc:docMk/>
            <pc:sldMk cId="3925618955" sldId="272"/>
            <ac:picMk id="5" creationId="{3DC571E1-8A2C-495A-8F7A-D6CF6580D38F}"/>
          </ac:picMkLst>
        </pc:picChg>
      </pc:sldChg>
      <pc:sldChg chg="addSp delSp modSp new mod ord setBg">
        <pc:chgData name="Ashish Bajpai" userId="3cc000d4bd8819df" providerId="LiveId" clId="{33C5E721-D650-45FB-BAF2-D865C3AE9546}" dt="2021-06-03T18:58:54.592" v="2924"/>
        <pc:sldMkLst>
          <pc:docMk/>
          <pc:sldMk cId="2806506809" sldId="273"/>
        </pc:sldMkLst>
        <pc:spChg chg="add del mod">
          <ac:chgData name="Ashish Bajpai" userId="3cc000d4bd8819df" providerId="LiveId" clId="{33C5E721-D650-45FB-BAF2-D865C3AE9546}" dt="2021-06-03T18:51:17.598" v="2817"/>
          <ac:spMkLst>
            <pc:docMk/>
            <pc:sldMk cId="2806506809" sldId="273"/>
            <ac:spMk id="2" creationId="{C2318DAA-B00C-4225-B28B-E17E768516BE}"/>
          </ac:spMkLst>
        </pc:spChg>
        <pc:spChg chg="add mod">
          <ac:chgData name="Ashish Bajpai" userId="3cc000d4bd8819df" providerId="LiveId" clId="{33C5E721-D650-45FB-BAF2-D865C3AE9546}" dt="2021-06-03T18:56:06.976" v="2860" actId="20577"/>
          <ac:spMkLst>
            <pc:docMk/>
            <pc:sldMk cId="2806506809" sldId="273"/>
            <ac:spMk id="4" creationId="{7DE86D6F-EC75-4907-8896-44DC2815D147}"/>
          </ac:spMkLst>
        </pc:spChg>
        <pc:spChg chg="add mod">
          <ac:chgData name="Ashish Bajpai" userId="3cc000d4bd8819df" providerId="LiveId" clId="{33C5E721-D650-45FB-BAF2-D865C3AE9546}" dt="2021-06-03T18:54:23.894" v="2839" actId="1076"/>
          <ac:spMkLst>
            <pc:docMk/>
            <pc:sldMk cId="2806506809" sldId="273"/>
            <ac:spMk id="6" creationId="{992436D6-6D5F-4704-AF30-18287C723C73}"/>
          </ac:spMkLst>
        </pc:spChg>
        <pc:picChg chg="add mod">
          <ac:chgData name="Ashish Bajpai" userId="3cc000d4bd8819df" providerId="LiveId" clId="{33C5E721-D650-45FB-BAF2-D865C3AE9546}" dt="2021-06-03T18:58:54.592" v="2924"/>
          <ac:picMkLst>
            <pc:docMk/>
            <pc:sldMk cId="2806506809" sldId="273"/>
            <ac:picMk id="7" creationId="{E60E3167-7BE3-4291-8C09-DBC2A310C061}"/>
          </ac:picMkLst>
        </pc:picChg>
        <pc:picChg chg="add mod">
          <ac:chgData name="Ashish Bajpai" userId="3cc000d4bd8819df" providerId="LiveId" clId="{33C5E721-D650-45FB-BAF2-D865C3AE9546}" dt="2021-06-03T18:58:54.592" v="2924"/>
          <ac:picMkLst>
            <pc:docMk/>
            <pc:sldMk cId="2806506809" sldId="273"/>
            <ac:picMk id="8" creationId="{A02C974C-EBB7-4BA0-9489-57A12255BB44}"/>
          </ac:picMkLst>
        </pc:picChg>
      </pc:sldChg>
      <pc:sldChg chg="addSp modSp new">
        <pc:chgData name="Ashish Bajpai" userId="3cc000d4bd8819df" providerId="LiveId" clId="{33C5E721-D650-45FB-BAF2-D865C3AE9546}" dt="2021-06-03T19:09:11.071" v="3098"/>
        <pc:sldMkLst>
          <pc:docMk/>
          <pc:sldMk cId="3629008584" sldId="274"/>
        </pc:sldMkLst>
        <pc:picChg chg="add mod">
          <ac:chgData name="Ashish Bajpai" userId="3cc000d4bd8819df" providerId="LiveId" clId="{33C5E721-D650-45FB-BAF2-D865C3AE9546}" dt="2021-06-03T19:08:18.236" v="3090" actId="931"/>
          <ac:picMkLst>
            <pc:docMk/>
            <pc:sldMk cId="3629008584" sldId="274"/>
            <ac:picMk id="3" creationId="{64990E88-9C43-462E-9FA0-7BFB1916441D}"/>
          </ac:picMkLst>
        </pc:picChg>
        <pc:picChg chg="add mod">
          <ac:chgData name="Ashish Bajpai" userId="3cc000d4bd8819df" providerId="LiveId" clId="{33C5E721-D650-45FB-BAF2-D865C3AE9546}" dt="2021-06-03T19:09:11.071" v="3098"/>
          <ac:picMkLst>
            <pc:docMk/>
            <pc:sldMk cId="3629008584" sldId="274"/>
            <ac:picMk id="4" creationId="{DEC63AEC-5AC6-4A35-BE46-227D2E2273BE}"/>
          </ac:picMkLst>
        </pc:picChg>
        <pc:picChg chg="add mod">
          <ac:chgData name="Ashish Bajpai" userId="3cc000d4bd8819df" providerId="LiveId" clId="{33C5E721-D650-45FB-BAF2-D865C3AE9546}" dt="2021-06-03T19:09:11.071" v="3098"/>
          <ac:picMkLst>
            <pc:docMk/>
            <pc:sldMk cId="3629008584" sldId="274"/>
            <ac:picMk id="5" creationId="{7FCFEA62-A32D-46CA-A49A-F08932D226E7}"/>
          </ac:picMkLst>
        </pc:picChg>
      </pc:sldChg>
      <pc:sldChg chg="new del">
        <pc:chgData name="Ashish Bajpai" userId="3cc000d4bd8819df" providerId="LiveId" clId="{33C5E721-D650-45FB-BAF2-D865C3AE9546}" dt="2021-06-03T19:08:36.746" v="3093" actId="47"/>
        <pc:sldMkLst>
          <pc:docMk/>
          <pc:sldMk cId="3682105332" sldId="275"/>
        </pc:sldMkLst>
      </pc:sldChg>
      <pc:sldChg chg="addSp modSp new">
        <pc:chgData name="Ashish Bajpai" userId="3cc000d4bd8819df" providerId="LiveId" clId="{33C5E721-D650-45FB-BAF2-D865C3AE9546}" dt="2021-06-03T19:09:15.664" v="3100"/>
        <pc:sldMkLst>
          <pc:docMk/>
          <pc:sldMk cId="1878388974" sldId="276"/>
        </pc:sldMkLst>
        <pc:picChg chg="add mod">
          <ac:chgData name="Ashish Bajpai" userId="3cc000d4bd8819df" providerId="LiveId" clId="{33C5E721-D650-45FB-BAF2-D865C3AE9546}" dt="2021-06-03T19:08:46.811" v="3094" actId="931"/>
          <ac:picMkLst>
            <pc:docMk/>
            <pc:sldMk cId="1878388974" sldId="276"/>
            <ac:picMk id="3" creationId="{0D220337-9FA9-4FDB-B72D-FE98313944B0}"/>
          </ac:picMkLst>
        </pc:picChg>
        <pc:picChg chg="add mod">
          <ac:chgData name="Ashish Bajpai" userId="3cc000d4bd8819df" providerId="LiveId" clId="{33C5E721-D650-45FB-BAF2-D865C3AE9546}" dt="2021-06-03T19:09:15.664" v="3100"/>
          <ac:picMkLst>
            <pc:docMk/>
            <pc:sldMk cId="1878388974" sldId="276"/>
            <ac:picMk id="4" creationId="{FFF8E583-D1BD-4693-869F-848E388DE9B6}"/>
          </ac:picMkLst>
        </pc:picChg>
        <pc:picChg chg="add mod">
          <ac:chgData name="Ashish Bajpai" userId="3cc000d4bd8819df" providerId="LiveId" clId="{33C5E721-D650-45FB-BAF2-D865C3AE9546}" dt="2021-06-03T19:09:15.664" v="3100"/>
          <ac:picMkLst>
            <pc:docMk/>
            <pc:sldMk cId="1878388974" sldId="276"/>
            <ac:picMk id="5" creationId="{AE5EADC6-413E-413C-A13C-4B3793924F3A}"/>
          </ac:picMkLst>
        </pc:picChg>
      </pc:sldChg>
      <pc:sldChg chg="addSp modSp new">
        <pc:chgData name="Ashish Bajpai" userId="3cc000d4bd8819df" providerId="LiveId" clId="{33C5E721-D650-45FB-BAF2-D865C3AE9546}" dt="2021-06-03T19:09:13.448" v="3099"/>
        <pc:sldMkLst>
          <pc:docMk/>
          <pc:sldMk cId="3400762598" sldId="277"/>
        </pc:sldMkLst>
        <pc:picChg chg="add mod">
          <ac:chgData name="Ashish Bajpai" userId="3cc000d4bd8819df" providerId="LiveId" clId="{33C5E721-D650-45FB-BAF2-D865C3AE9546}" dt="2021-06-03T19:08:31.723" v="3092" actId="931"/>
          <ac:picMkLst>
            <pc:docMk/>
            <pc:sldMk cId="3400762598" sldId="277"/>
            <ac:picMk id="3" creationId="{FD03B9F6-D891-4376-8BD4-F1AE5FEEE643}"/>
          </ac:picMkLst>
        </pc:picChg>
        <pc:picChg chg="add mod">
          <ac:chgData name="Ashish Bajpai" userId="3cc000d4bd8819df" providerId="LiveId" clId="{33C5E721-D650-45FB-BAF2-D865C3AE9546}" dt="2021-06-03T19:09:13.448" v="3099"/>
          <ac:picMkLst>
            <pc:docMk/>
            <pc:sldMk cId="3400762598" sldId="277"/>
            <ac:picMk id="4" creationId="{6BF201E2-0EF5-4FEA-81CC-8A1D440AADEB}"/>
          </ac:picMkLst>
        </pc:picChg>
        <pc:picChg chg="add mod">
          <ac:chgData name="Ashish Bajpai" userId="3cc000d4bd8819df" providerId="LiveId" clId="{33C5E721-D650-45FB-BAF2-D865C3AE9546}" dt="2021-06-03T19:09:13.448" v="3099"/>
          <ac:picMkLst>
            <pc:docMk/>
            <pc:sldMk cId="3400762598" sldId="277"/>
            <ac:picMk id="5" creationId="{372AA9E7-926C-46D6-B291-58BF3F925028}"/>
          </ac:picMkLst>
        </pc:picChg>
      </pc:sldChg>
      <pc:sldChg chg="addSp delSp modSp new mod setBg">
        <pc:chgData name="Ashish Bajpai" userId="3cc000d4bd8819df" providerId="LiveId" clId="{33C5E721-D650-45FB-BAF2-D865C3AE9546}" dt="2021-06-03T19:15:02.611" v="3171"/>
        <pc:sldMkLst>
          <pc:docMk/>
          <pc:sldMk cId="2142491640" sldId="278"/>
        </pc:sldMkLst>
        <pc:spChg chg="add del mod">
          <ac:chgData name="Ashish Bajpai" userId="3cc000d4bd8819df" providerId="LiveId" clId="{33C5E721-D650-45FB-BAF2-D865C3AE9546}" dt="2021-06-03T19:11:45.331" v="3154" actId="478"/>
          <ac:spMkLst>
            <pc:docMk/>
            <pc:sldMk cId="2142491640" sldId="278"/>
            <ac:spMk id="4" creationId="{CF326BD0-F095-4B68-AD29-9B6705020422}"/>
          </ac:spMkLst>
        </pc:spChg>
        <pc:picChg chg="add del mod">
          <ac:chgData name="Ashish Bajpai" userId="3cc000d4bd8819df" providerId="LiveId" clId="{33C5E721-D650-45FB-BAF2-D865C3AE9546}" dt="2021-06-03T19:11:45.331" v="3154" actId="478"/>
          <ac:picMkLst>
            <pc:docMk/>
            <pc:sldMk cId="2142491640" sldId="278"/>
            <ac:picMk id="3" creationId="{0E31425A-DA46-4278-972F-640BA5AC4C73}"/>
          </ac:picMkLst>
        </pc:picChg>
        <pc:picChg chg="add mod">
          <ac:chgData name="Ashish Bajpai" userId="3cc000d4bd8819df" providerId="LiveId" clId="{33C5E721-D650-45FB-BAF2-D865C3AE9546}" dt="2021-06-03T19:15:02.611" v="3171"/>
          <ac:picMkLst>
            <pc:docMk/>
            <pc:sldMk cId="2142491640" sldId="278"/>
            <ac:picMk id="5" creationId="{B8F65294-3CC5-4B7C-9A18-27E0EF5BA080}"/>
          </ac:picMkLst>
        </pc:picChg>
        <pc:picChg chg="add mod">
          <ac:chgData name="Ashish Bajpai" userId="3cc000d4bd8819df" providerId="LiveId" clId="{33C5E721-D650-45FB-BAF2-D865C3AE9546}" dt="2021-06-03T19:15:02.611" v="3171"/>
          <ac:picMkLst>
            <pc:docMk/>
            <pc:sldMk cId="2142491640" sldId="278"/>
            <ac:picMk id="6" creationId="{DCAB6A19-3B5C-467E-B35C-160FC4C65CE2}"/>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CC7A42-CDF9-4C4C-BAE0-133E30AC373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244A4F58-5BB3-45B2-BB0F-8041A26DC7F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842CE4C3-A9AA-4140-AF00-1986E1CC87A0}"/>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6AF7A1B9-552C-4A38-B074-D52FC7B01A05}"/>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B61D5039-0EFB-44FF-83BC-239306A347A1}"/>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39855560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2DFCA2-2975-4694-8BDB-C5530E3821A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81858E3-588B-44AB-8CAB-B16A83BBC15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5007372-FD11-4DBD-9C43-519A800BE8F8}"/>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341B02C7-BD62-465E-8EED-4E5D149501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50A393A-35AC-4864-A7E2-8E1ABEF1B63A}"/>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21949859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173B687-B641-4B7A-B3CB-87E5B280C6A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CDBD5CE-E512-4F58-AA9A-0F02C5C2C24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D74780D-1F6C-449C-AC3C-26D8876D8881}"/>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AF6704BE-B52B-47A4-B985-25E35BD4259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05BFEFB-987F-402B-9A6B-4952D6BB811F}"/>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15153438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B87F5-0DCC-4473-843A-2E784180DD28}"/>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D928452-0723-4CDB-9305-457A0053527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A7590DF-A03B-472B-BC37-B614303F5A4C}"/>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C1724FC1-AD92-4BE1-A63F-AFD15A8569C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069477A-F2B3-474E-B7E3-E7CCD5F64AAF}"/>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29990616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73AD86-B247-4C9F-85DC-0EB606AFA2EC}"/>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D94BE91E-2AF0-45E4-A002-B9F0FBE9C56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5F50D09-CE9D-45D9-B1C4-9FECDB971BF5}"/>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814B66A9-9BF5-4A96-A503-7E48708D59E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120B452-8805-49AE-B83D-6F4B5333E3A6}"/>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358967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A243C3-F077-48EA-9BE1-6C5C04973D99}"/>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AA0F9CE9-8441-4417-889F-EC08E86178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4657FCD3-B367-411A-AE38-277FEC3CF73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E3C793-DA01-43AC-B30B-F1FB985EE701}"/>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6" name="Footer Placeholder 5">
            <a:extLst>
              <a:ext uri="{FF2B5EF4-FFF2-40B4-BE49-F238E27FC236}">
                <a16:creationId xmlns:a16="http://schemas.microsoft.com/office/drawing/2014/main" id="{43A2D6AE-D515-49A7-8C57-4348C2017C4A}"/>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B2D0C6D-9292-494D-B6C5-EC488D528BC9}"/>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3479366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35E4B-C23F-48BE-AE5C-D26C1145BA2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86C2209-A77B-42F8-B14B-A9C35BB7525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C7A351-9710-4273-B6DA-835814A2E34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836FF1EF-EE86-4AB5-9699-93FAB1AC35E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754B5FD-0EF9-484A-9861-75A9055CD3C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1B8D5663-69B2-4323-A94C-9997A89E41E9}"/>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8" name="Footer Placeholder 7">
            <a:extLst>
              <a:ext uri="{FF2B5EF4-FFF2-40B4-BE49-F238E27FC236}">
                <a16:creationId xmlns:a16="http://schemas.microsoft.com/office/drawing/2014/main" id="{112D8EB1-9DBE-443A-90A8-0FAC98DDC4F9}"/>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966C94B6-ECA3-4C29-A56B-765A532B42C3}"/>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23202535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DE57DD-277C-4784-8A9F-DF45BFE7977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59803A79-B146-4F20-905B-5386254732A8}"/>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4" name="Footer Placeholder 3">
            <a:extLst>
              <a:ext uri="{FF2B5EF4-FFF2-40B4-BE49-F238E27FC236}">
                <a16:creationId xmlns:a16="http://schemas.microsoft.com/office/drawing/2014/main" id="{6C0CD3CD-AA71-4292-AE88-4594FD8A30FC}"/>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6DA8813A-9118-401A-8503-666749A4DCDD}"/>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3714434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1D58183-01A3-4692-8D0A-AB65CE65A9AB}"/>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3" name="Footer Placeholder 2">
            <a:extLst>
              <a:ext uri="{FF2B5EF4-FFF2-40B4-BE49-F238E27FC236}">
                <a16:creationId xmlns:a16="http://schemas.microsoft.com/office/drawing/2014/main" id="{D800DE76-1A84-4471-B692-C7775AEAD1DC}"/>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A60D77D-26DC-47BF-8E9B-1C88CC3001C6}"/>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9014231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E483C-5498-4E49-981F-17C6DCBA5DE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52FCD39B-C124-4EB6-AF57-E7EF1B2892F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2AFBD39F-38DC-4273-A5DF-4EBB3ED0304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20385EE-33CC-4B5C-866A-C6CF40FB96BF}"/>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6" name="Footer Placeholder 5">
            <a:extLst>
              <a:ext uri="{FF2B5EF4-FFF2-40B4-BE49-F238E27FC236}">
                <a16:creationId xmlns:a16="http://schemas.microsoft.com/office/drawing/2014/main" id="{BF63B7DE-1BA8-4284-B778-71F2483619D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8990EEB2-4BDC-4798-BA0A-BD2327661182}"/>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17507834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FB1A0A-9961-4C47-B2FD-2AF961BD955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C348C748-35D6-47AC-A51E-F795E9A4D2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BE33D60D-E1F4-4A12-90F8-505A427C11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B0DE9B2-5660-43F0-BAE6-C3120A33BBF5}"/>
              </a:ext>
            </a:extLst>
          </p:cNvPr>
          <p:cNvSpPr>
            <a:spLocks noGrp="1"/>
          </p:cNvSpPr>
          <p:nvPr>
            <p:ph type="dt" sz="half" idx="10"/>
          </p:nvPr>
        </p:nvSpPr>
        <p:spPr/>
        <p:txBody>
          <a:bodyPr/>
          <a:lstStyle/>
          <a:p>
            <a:fld id="{651131BE-EB22-4703-A573-392EDE4590C2}" type="datetimeFigureOut">
              <a:rPr lang="en-IN" smtClean="0"/>
              <a:t>04-06-2021</a:t>
            </a:fld>
            <a:endParaRPr lang="en-IN"/>
          </a:p>
        </p:txBody>
      </p:sp>
      <p:sp>
        <p:nvSpPr>
          <p:cNvPr id="6" name="Footer Placeholder 5">
            <a:extLst>
              <a:ext uri="{FF2B5EF4-FFF2-40B4-BE49-F238E27FC236}">
                <a16:creationId xmlns:a16="http://schemas.microsoft.com/office/drawing/2014/main" id="{E443214A-43F0-46D0-AE0B-15F90A1E170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65AED05-A3BC-4442-B044-A0E197BD4FA2}"/>
              </a:ext>
            </a:extLst>
          </p:cNvPr>
          <p:cNvSpPr>
            <a:spLocks noGrp="1"/>
          </p:cNvSpPr>
          <p:nvPr>
            <p:ph type="sldNum" sz="quarter" idx="12"/>
          </p:nvPr>
        </p:nvSpPr>
        <p:spPr/>
        <p:txBody>
          <a:bodyPr/>
          <a:lstStyle/>
          <a:p>
            <a:fld id="{66BE33CB-117D-49A5-9740-5DAB7CDEA825}" type="slidenum">
              <a:rPr lang="en-IN" smtClean="0"/>
              <a:t>‹#›</a:t>
            </a:fld>
            <a:endParaRPr lang="en-IN"/>
          </a:p>
        </p:txBody>
      </p:sp>
    </p:spTree>
    <p:extLst>
      <p:ext uri="{BB962C8B-B14F-4D97-AF65-F5344CB8AC3E}">
        <p14:creationId xmlns:p14="http://schemas.microsoft.com/office/powerpoint/2010/main" val="5429935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246DEF7-C20C-4A1B-9F82-88D4884FB7F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3AC7AD46-92EF-4DBB-A4CF-381C4B56B8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05B21E2B-510B-47DC-9C8E-38F4215837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1131BE-EB22-4703-A573-392EDE4590C2}" type="datetimeFigureOut">
              <a:rPr lang="en-IN" smtClean="0"/>
              <a:t>04-06-2021</a:t>
            </a:fld>
            <a:endParaRPr lang="en-IN"/>
          </a:p>
        </p:txBody>
      </p:sp>
      <p:sp>
        <p:nvSpPr>
          <p:cNvPr id="5" name="Footer Placeholder 4">
            <a:extLst>
              <a:ext uri="{FF2B5EF4-FFF2-40B4-BE49-F238E27FC236}">
                <a16:creationId xmlns:a16="http://schemas.microsoft.com/office/drawing/2014/main" id="{834A3FB0-DAC0-4C6A-AF6C-67F215D0F2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916164B-BE31-4F98-9226-095B5FE7AD4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BE33CB-117D-49A5-9740-5DAB7CDEA825}" type="slidenum">
              <a:rPr lang="en-IN" smtClean="0"/>
              <a:t>‹#›</a:t>
            </a:fld>
            <a:endParaRPr lang="en-IN"/>
          </a:p>
        </p:txBody>
      </p:sp>
    </p:spTree>
    <p:extLst>
      <p:ext uri="{BB962C8B-B14F-4D97-AF65-F5344CB8AC3E}">
        <p14:creationId xmlns:p14="http://schemas.microsoft.com/office/powerpoint/2010/main" val="29797828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hyperlink" Target="https://commons.wikimedia.org/wiki/File:Emblem_of_National_Cadet_Corps_(India).png" TargetMode="Externa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1.jpg"/><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hyperlink" Target="https://commons.wikimedia.org/wiki/File:Emblem_of_National_Cadet_Corps_(India).png" TargetMode="External"/><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7.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8.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9.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2.jpg"/><Relationship Id="rId5" Type="http://schemas.openxmlformats.org/officeDocument/2006/relationships/hyperlink" Target="https://commons.wikimedia.org/wiki/File:Emblem_of_National_Cadet_Corps_(India).png"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g"/><Relationship Id="rId1" Type="http://schemas.openxmlformats.org/officeDocument/2006/relationships/slideLayout" Target="../slideLayouts/slideLayout7.xml"/><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6.xml.rels><?xml version="1.0" encoding="UTF-8" standalone="yes"?>
<Relationships xmlns="http://schemas.openxmlformats.org/package/2006/relationships"><Relationship Id="rId8" Type="http://schemas.openxmlformats.org/officeDocument/2006/relationships/hyperlink" Target="https://commons.wikimedia.org/wiki/File:Emblem_of_National_Cadet_Corps_(India).png" TargetMode="External"/><Relationship Id="rId3" Type="http://schemas.openxmlformats.org/officeDocument/2006/relationships/image" Target="../media/image9.jpg"/><Relationship Id="rId7" Type="http://schemas.openxmlformats.org/officeDocument/2006/relationships/image" Target="../media/image3.png"/><Relationship Id="rId2" Type="http://schemas.openxmlformats.org/officeDocument/2006/relationships/image" Target="../media/image8.jp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 Id="rId9" Type="http://schemas.openxmlformats.org/officeDocument/2006/relationships/image" Target="../media/image2.jpg"/></Relationships>
</file>

<file path=ppt/slides/_rels/slide7.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10.jp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6.jpg"/><Relationship Id="rId1" Type="http://schemas.openxmlformats.org/officeDocument/2006/relationships/slideLayout" Target="../slideLayouts/slideLayout7.xml"/><Relationship Id="rId6" Type="http://schemas.openxmlformats.org/officeDocument/2006/relationships/image" Target="../media/image17.jpg"/><Relationship Id="rId5" Type="http://schemas.openxmlformats.org/officeDocument/2006/relationships/image" Target="../media/image2.jpg"/><Relationship Id="rId4" Type="http://schemas.openxmlformats.org/officeDocument/2006/relationships/hyperlink" Target="https://commons.wikimedia.org/wiki/File:Emblem_of_National_Cadet_Corps_(India).pn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2.jpg"/><Relationship Id="rId1" Type="http://schemas.openxmlformats.org/officeDocument/2006/relationships/slideLayout" Target="../slideLayouts/slideLayout7.xml"/><Relationship Id="rId6" Type="http://schemas.openxmlformats.org/officeDocument/2006/relationships/image" Target="../media/image19.jpeg"/><Relationship Id="rId5" Type="http://schemas.openxmlformats.org/officeDocument/2006/relationships/hyperlink" Target="https://commons.wikimedia.org/wiki/File:Emblem_of_National_Cadet_Corps_(India).png" TargetMode="Externa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F08A8EB-C8AF-4E92-B9E3-4BD83CF118D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7972" y="450683"/>
            <a:ext cx="4009524" cy="2257143"/>
          </a:xfrm>
          <a:prstGeom prst="rect">
            <a:avLst/>
          </a:prstGeom>
          <a:ln w="228600" cap="sq" cmpd="thickThin">
            <a:solidFill>
              <a:srgbClr val="000000"/>
            </a:solidFill>
            <a:prstDash val="solid"/>
            <a:miter lim="800000"/>
          </a:ln>
          <a:effectLst>
            <a:innerShdw blurRad="76200">
              <a:srgbClr val="000000"/>
            </a:innerShdw>
          </a:effectLst>
        </p:spPr>
      </p:pic>
      <p:sp>
        <p:nvSpPr>
          <p:cNvPr id="4" name="TextBox 3">
            <a:extLst>
              <a:ext uri="{FF2B5EF4-FFF2-40B4-BE49-F238E27FC236}">
                <a16:creationId xmlns:a16="http://schemas.microsoft.com/office/drawing/2014/main" id="{74733774-CD2C-41BD-8730-F6A43C6BECF7}"/>
              </a:ext>
            </a:extLst>
          </p:cNvPr>
          <p:cNvSpPr txBox="1"/>
          <p:nvPr/>
        </p:nvSpPr>
        <p:spPr>
          <a:xfrm>
            <a:off x="1371599" y="3578554"/>
            <a:ext cx="9246637" cy="1384995"/>
          </a:xfrm>
          <a:prstGeom prst="rect">
            <a:avLst/>
          </a:prstGeom>
          <a:noFill/>
        </p:spPr>
        <p:txBody>
          <a:bodyPr wrap="square" rtlCol="0">
            <a:spAutoFit/>
          </a:bodyPr>
          <a:lstStyle/>
          <a:p>
            <a:pPr algn="ctr"/>
            <a:r>
              <a:rPr lang="en-US" sz="2800" b="1" i="0" dirty="0">
                <a:solidFill>
                  <a:srgbClr val="000000"/>
                </a:solidFill>
                <a:effectLst/>
                <a:latin typeface="Aparajita" panose="02020603050405020304" pitchFamily="18" charset="0"/>
                <a:cs typeface="Aparajita" panose="02020603050405020304" pitchFamily="18" charset="0"/>
              </a:rPr>
              <a:t>Since 1974, World Environment Day has been celebrated every year on 5 June, engaging governments, businesses and citizens in an effort to address pressing environmental issues.</a:t>
            </a:r>
          </a:p>
        </p:txBody>
      </p:sp>
      <p:pic>
        <p:nvPicPr>
          <p:cNvPr id="10" name="Picture 9">
            <a:extLst>
              <a:ext uri="{FF2B5EF4-FFF2-40B4-BE49-F238E27FC236}">
                <a16:creationId xmlns:a16="http://schemas.microsoft.com/office/drawing/2014/main" id="{A165B626-2C31-445E-8B20-032CF86C4A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pic>
        <p:nvPicPr>
          <p:cNvPr id="12" name="Picture 11">
            <a:extLst>
              <a:ext uri="{FF2B5EF4-FFF2-40B4-BE49-F238E27FC236}">
                <a16:creationId xmlns:a16="http://schemas.microsoft.com/office/drawing/2014/main" id="{58392DB3-AD14-43A5-B87D-F14815601C34}"/>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1334" y="0"/>
            <a:ext cx="1163848" cy="1664542"/>
          </a:xfrm>
          <a:prstGeom prst="rect">
            <a:avLst/>
          </a:prstGeom>
        </p:spPr>
      </p:pic>
      <p:sp>
        <p:nvSpPr>
          <p:cNvPr id="14" name="Rectangle 13">
            <a:extLst>
              <a:ext uri="{FF2B5EF4-FFF2-40B4-BE49-F238E27FC236}">
                <a16:creationId xmlns:a16="http://schemas.microsoft.com/office/drawing/2014/main" id="{9AF3CCCD-0B7C-4F38-8A8C-E0A3B10F12F2}"/>
              </a:ext>
            </a:extLst>
          </p:cNvPr>
          <p:cNvSpPr/>
          <p:nvPr/>
        </p:nvSpPr>
        <p:spPr>
          <a:xfrm>
            <a:off x="335901" y="4963549"/>
            <a:ext cx="2939143" cy="177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IN" b="1" u="sng" dirty="0">
                <a:latin typeface="Book Antiqua" panose="02040602050305030304" pitchFamily="18" charset="0"/>
              </a:rPr>
              <a:t>UNIT</a:t>
            </a:r>
          </a:p>
          <a:p>
            <a:pPr algn="ctr"/>
            <a:r>
              <a:rPr lang="en-IN" b="1" dirty="0">
                <a:latin typeface="Book Antiqua" panose="02040602050305030304" pitchFamily="18" charset="0"/>
              </a:rPr>
              <a:t>4 HP(I) COY NCC Hamirpur Directorate Punjab Haryana Chandigarh Himachal Pradesh</a:t>
            </a:r>
          </a:p>
        </p:txBody>
      </p:sp>
      <p:sp>
        <p:nvSpPr>
          <p:cNvPr id="15" name="Rectangle 14">
            <a:extLst>
              <a:ext uri="{FF2B5EF4-FFF2-40B4-BE49-F238E27FC236}">
                <a16:creationId xmlns:a16="http://schemas.microsoft.com/office/drawing/2014/main" id="{BF31CD2B-4B52-48CB-8FF2-23EFB7F98CB6}"/>
              </a:ext>
            </a:extLst>
          </p:cNvPr>
          <p:cNvSpPr/>
          <p:nvPr/>
        </p:nvSpPr>
        <p:spPr>
          <a:xfrm>
            <a:off x="8808098" y="4963549"/>
            <a:ext cx="3048001" cy="1773153"/>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IN"/>
          </a:p>
        </p:txBody>
      </p:sp>
      <p:sp>
        <p:nvSpPr>
          <p:cNvPr id="16" name="TextBox 15">
            <a:extLst>
              <a:ext uri="{FF2B5EF4-FFF2-40B4-BE49-F238E27FC236}">
                <a16:creationId xmlns:a16="http://schemas.microsoft.com/office/drawing/2014/main" id="{95B2FB37-FF58-4C40-A9D6-57AF1F6B767A}"/>
              </a:ext>
            </a:extLst>
          </p:cNvPr>
          <p:cNvSpPr txBox="1"/>
          <p:nvPr/>
        </p:nvSpPr>
        <p:spPr>
          <a:xfrm>
            <a:off x="9184432" y="4963549"/>
            <a:ext cx="2295331" cy="369332"/>
          </a:xfrm>
          <a:prstGeom prst="rect">
            <a:avLst/>
          </a:prstGeom>
          <a:noFill/>
        </p:spPr>
        <p:txBody>
          <a:bodyPr wrap="square" rtlCol="0">
            <a:spAutoFit/>
          </a:bodyPr>
          <a:lstStyle/>
          <a:p>
            <a:pPr algn="ctr"/>
            <a:r>
              <a:rPr lang="en-IN" b="1" u="sng" dirty="0">
                <a:latin typeface="Book Antiqua" panose="02040602050305030304" pitchFamily="18" charset="0"/>
                <a:cs typeface="Aharoni" panose="02010803020104030203" pitchFamily="2" charset="-79"/>
              </a:rPr>
              <a:t>CADETS</a:t>
            </a:r>
          </a:p>
        </p:txBody>
      </p:sp>
      <p:sp>
        <p:nvSpPr>
          <p:cNvPr id="17" name="TextBox 16">
            <a:extLst>
              <a:ext uri="{FF2B5EF4-FFF2-40B4-BE49-F238E27FC236}">
                <a16:creationId xmlns:a16="http://schemas.microsoft.com/office/drawing/2014/main" id="{4C30CFA4-134B-4A62-A6F7-1CEFE91AE707}"/>
              </a:ext>
            </a:extLst>
          </p:cNvPr>
          <p:cNvSpPr txBox="1"/>
          <p:nvPr/>
        </p:nvSpPr>
        <p:spPr>
          <a:xfrm>
            <a:off x="8916958" y="5505061"/>
            <a:ext cx="2727646" cy="984885"/>
          </a:xfrm>
          <a:prstGeom prst="rect">
            <a:avLst/>
          </a:prstGeom>
          <a:noFill/>
        </p:spPr>
        <p:txBody>
          <a:bodyPr wrap="square" rtlCol="0">
            <a:spAutoFit/>
          </a:bodyPr>
          <a:lstStyle/>
          <a:p>
            <a:pPr marL="285750" indent="-285750">
              <a:buFont typeface="Arial" panose="020B0604020202020204" pitchFamily="34" charset="0"/>
              <a:buChar char="•"/>
            </a:pPr>
            <a:r>
              <a:rPr lang="en-IN" sz="2000" b="1" dirty="0">
                <a:latin typeface="Book Antiqua" panose="02040602050305030304" pitchFamily="18" charset="0"/>
              </a:rPr>
              <a:t>ASHISH KUMAR</a:t>
            </a:r>
          </a:p>
          <a:p>
            <a:pPr marL="285750" indent="-285750">
              <a:buFont typeface="Arial" panose="020B0604020202020204" pitchFamily="34" charset="0"/>
              <a:buChar char="•"/>
            </a:pPr>
            <a:r>
              <a:rPr lang="en-IN" sz="2000" b="1" dirty="0">
                <a:latin typeface="Book Antiqua" panose="02040602050305030304" pitchFamily="18" charset="0"/>
              </a:rPr>
              <a:t>ANKIT SAIN</a:t>
            </a:r>
          </a:p>
          <a:p>
            <a:endParaRPr lang="en-IN" dirty="0">
              <a:latin typeface="Book Antiqua" panose="02040602050305030304" pitchFamily="18" charset="0"/>
            </a:endParaRPr>
          </a:p>
        </p:txBody>
      </p:sp>
      <p:sp>
        <p:nvSpPr>
          <p:cNvPr id="2" name="TextBox 1">
            <a:extLst>
              <a:ext uri="{FF2B5EF4-FFF2-40B4-BE49-F238E27FC236}">
                <a16:creationId xmlns:a16="http://schemas.microsoft.com/office/drawing/2014/main" id="{CC134BFD-108D-428C-9C7F-009BD1ACF3B0}"/>
              </a:ext>
            </a:extLst>
          </p:cNvPr>
          <p:cNvSpPr txBox="1"/>
          <p:nvPr/>
        </p:nvSpPr>
        <p:spPr>
          <a:xfrm>
            <a:off x="3383903" y="5551227"/>
            <a:ext cx="6204030" cy="646331"/>
          </a:xfrm>
          <a:prstGeom prst="rect">
            <a:avLst/>
          </a:prstGeom>
          <a:noFill/>
        </p:spPr>
        <p:txBody>
          <a:bodyPr wrap="square" rtlCol="0">
            <a:spAutoFit/>
          </a:bodyPr>
          <a:lstStyle/>
          <a:p>
            <a:r>
              <a:rPr lang="en-US" b="1" i="0" dirty="0">
                <a:solidFill>
                  <a:srgbClr val="0070C0"/>
                </a:solidFill>
                <a:effectLst/>
                <a:latin typeface="Roboto" panose="02000000000000000000" pitchFamily="2" charset="0"/>
              </a:rPr>
              <a:t>Pakistan to host World Environment Day 2021</a:t>
            </a:r>
          </a:p>
          <a:p>
            <a:pPr algn="l"/>
            <a:endParaRPr lang="en-US" b="1" i="0" dirty="0">
              <a:solidFill>
                <a:srgbClr val="0070C0"/>
              </a:solidFill>
              <a:effectLst/>
              <a:latin typeface="Roboto" panose="02000000000000000000" pitchFamily="2" charset="0"/>
            </a:endParaRPr>
          </a:p>
        </p:txBody>
      </p:sp>
    </p:spTree>
    <p:extLst>
      <p:ext uri="{BB962C8B-B14F-4D97-AF65-F5344CB8AC3E}">
        <p14:creationId xmlns:p14="http://schemas.microsoft.com/office/powerpoint/2010/main" val="29404596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A3B689-2285-4CFC-8A28-8C9EB5B76FEC}"/>
              </a:ext>
            </a:extLst>
          </p:cNvPr>
          <p:cNvPicPr>
            <a:picLocks noChangeAspect="1"/>
          </p:cNvPicPr>
          <p:nvPr/>
        </p:nvPicPr>
        <p:blipFill rotWithShape="1">
          <a:blip r:embed="rId2">
            <a:extLst>
              <a:ext uri="{28A0092B-C50C-407E-A947-70E740481C1C}">
                <a14:useLocalDpi xmlns:a14="http://schemas.microsoft.com/office/drawing/2010/main" val="0"/>
              </a:ext>
            </a:extLst>
          </a:blip>
          <a:srcRect b="9407"/>
          <a:stretch/>
        </p:blipFill>
        <p:spPr>
          <a:xfrm>
            <a:off x="693258" y="999965"/>
            <a:ext cx="6101631" cy="3836195"/>
          </a:xfrm>
          <a:prstGeom prst="rect">
            <a:avLst/>
          </a:prstGeom>
        </p:spPr>
      </p:pic>
      <p:pic>
        <p:nvPicPr>
          <p:cNvPr id="4" name="Picture 3">
            <a:extLst>
              <a:ext uri="{FF2B5EF4-FFF2-40B4-BE49-F238E27FC236}">
                <a16:creationId xmlns:a16="http://schemas.microsoft.com/office/drawing/2014/main" id="{106EDC32-8455-481B-9BFB-4F7E8E205A9F}"/>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5" name="Picture 4">
            <a:extLst>
              <a:ext uri="{FF2B5EF4-FFF2-40B4-BE49-F238E27FC236}">
                <a16:creationId xmlns:a16="http://schemas.microsoft.com/office/drawing/2014/main" id="{9823DF64-3D46-44ED-8AC2-65AEAB1CEB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pic>
        <p:nvPicPr>
          <p:cNvPr id="7" name="Picture 6">
            <a:extLst>
              <a:ext uri="{FF2B5EF4-FFF2-40B4-BE49-F238E27FC236}">
                <a16:creationId xmlns:a16="http://schemas.microsoft.com/office/drawing/2014/main" id="{F39AD4D8-532B-4A50-ABBE-910D7F9443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28415" y="1391920"/>
            <a:ext cx="4899597" cy="5248435"/>
          </a:xfrm>
          <a:prstGeom prst="rect">
            <a:avLst/>
          </a:prstGeom>
        </p:spPr>
      </p:pic>
    </p:spTree>
    <p:extLst>
      <p:ext uri="{BB962C8B-B14F-4D97-AF65-F5344CB8AC3E}">
        <p14:creationId xmlns:p14="http://schemas.microsoft.com/office/powerpoint/2010/main" val="271502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3176979-7B9A-4B7E-B7A4-8BD193783E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35165"/>
            <a:ext cx="12192000" cy="6187669"/>
          </a:xfrm>
          <a:prstGeom prst="rect">
            <a:avLst/>
          </a:prstGeom>
        </p:spPr>
      </p:pic>
    </p:spTree>
    <p:extLst>
      <p:ext uri="{BB962C8B-B14F-4D97-AF65-F5344CB8AC3E}">
        <p14:creationId xmlns:p14="http://schemas.microsoft.com/office/powerpoint/2010/main" val="20679738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9000"/>
            <a:lum/>
          </a:blip>
          <a:srcRect/>
          <a:stretch>
            <a:fillRect t="-9000" b="-9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19674B-559C-4D75-9DE4-EB662AAB2649}"/>
              </a:ext>
            </a:extLst>
          </p:cNvPr>
          <p:cNvPicPr>
            <a:picLocks noChangeAspect="1"/>
          </p:cNvPicPr>
          <p:nvPr/>
        </p:nvPicPr>
        <p:blipFill rotWithShape="1">
          <a:blip r:embed="rId3">
            <a:extLst>
              <a:ext uri="{28A0092B-C50C-407E-A947-70E740481C1C}">
                <a14:useLocalDpi xmlns:a14="http://schemas.microsoft.com/office/drawing/2010/main" val="0"/>
              </a:ext>
            </a:extLst>
          </a:blip>
          <a:srcRect l="7627" t="6403" r="1977"/>
          <a:stretch/>
        </p:blipFill>
        <p:spPr>
          <a:xfrm>
            <a:off x="152400" y="1664542"/>
            <a:ext cx="7051040" cy="5049520"/>
          </a:xfrm>
          <a:prstGeom prst="rect">
            <a:avLst/>
          </a:prstGeom>
        </p:spPr>
      </p:pic>
      <p:pic>
        <p:nvPicPr>
          <p:cNvPr id="4" name="Picture 3">
            <a:extLst>
              <a:ext uri="{FF2B5EF4-FFF2-40B4-BE49-F238E27FC236}">
                <a16:creationId xmlns:a16="http://schemas.microsoft.com/office/drawing/2014/main" id="{B73E9248-698B-411A-8FF6-44D2F90271F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4C129FBC-0016-4D22-BD60-C4EA3BA7B5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
        <p:nvSpPr>
          <p:cNvPr id="6" name="TextBox 5">
            <a:extLst>
              <a:ext uri="{FF2B5EF4-FFF2-40B4-BE49-F238E27FC236}">
                <a16:creationId xmlns:a16="http://schemas.microsoft.com/office/drawing/2014/main" id="{F8B755EC-F011-4BFC-867B-C28EDF45A784}"/>
              </a:ext>
            </a:extLst>
          </p:cNvPr>
          <p:cNvSpPr txBox="1"/>
          <p:nvPr/>
        </p:nvSpPr>
        <p:spPr>
          <a:xfrm>
            <a:off x="3235960" y="-132592"/>
            <a:ext cx="5720080" cy="1015663"/>
          </a:xfrm>
          <a:prstGeom prst="rect">
            <a:avLst/>
          </a:prstGeom>
          <a:noFill/>
        </p:spPr>
        <p:txBody>
          <a:bodyPr wrap="square" rtlCol="0">
            <a:spAutoFit/>
          </a:bodyPr>
          <a:lstStyle/>
          <a:p>
            <a:r>
              <a:rPr lang="en-IN" sz="6000" b="1" i="1" u="sng" dirty="0">
                <a:effectLst>
                  <a:outerShdw blurRad="38100" dist="38100" dir="2700000" algn="tl">
                    <a:srgbClr val="000000">
                      <a:alpha val="43137"/>
                    </a:srgbClr>
                  </a:outerShdw>
                </a:effectLst>
                <a:latin typeface="Monotype Corsiva" panose="03010101010201010101" pitchFamily="66" charset="0"/>
              </a:rPr>
              <a:t>Restoration Graph</a:t>
            </a:r>
          </a:p>
        </p:txBody>
      </p:sp>
    </p:spTree>
    <p:extLst>
      <p:ext uri="{BB962C8B-B14F-4D97-AF65-F5344CB8AC3E}">
        <p14:creationId xmlns:p14="http://schemas.microsoft.com/office/powerpoint/2010/main" val="42291371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0000"/>
            <a:lum/>
          </a:blip>
          <a:srcRect/>
          <a:stretch>
            <a:fillRect t="-28000" b="-28000"/>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DE86D6F-EC75-4907-8896-44DC2815D147}"/>
              </a:ext>
            </a:extLst>
          </p:cNvPr>
          <p:cNvSpPr txBox="1"/>
          <p:nvPr/>
        </p:nvSpPr>
        <p:spPr>
          <a:xfrm>
            <a:off x="2804160" y="1089898"/>
            <a:ext cx="8300720" cy="4493538"/>
          </a:xfrm>
          <a:prstGeom prst="rect">
            <a:avLst/>
          </a:prstGeom>
          <a:noFill/>
        </p:spPr>
        <p:txBody>
          <a:bodyPr wrap="square">
            <a:spAutoFit/>
          </a:bodyPr>
          <a:lstStyle/>
          <a:p>
            <a:r>
              <a:rPr lang="en-US" sz="2800" b="0" i="0" dirty="0">
                <a:solidFill>
                  <a:srgbClr val="3B3835"/>
                </a:solidFill>
                <a:effectLst/>
                <a:latin typeface="Georgia" panose="02040502050405020303" pitchFamily="18" charset="0"/>
              </a:rPr>
              <a:t>Ten Steps in a Successful Ecological Restoration</a:t>
            </a:r>
            <a:r>
              <a:rPr lang="en-US" sz="2800" dirty="0">
                <a:solidFill>
                  <a:srgbClr val="3B3835"/>
                </a:solidFill>
                <a:latin typeface="Helvetica Neue"/>
              </a:rPr>
              <a:t>:</a:t>
            </a:r>
          </a:p>
          <a:p>
            <a:endParaRPr lang="en-US" b="0" i="0" dirty="0">
              <a:solidFill>
                <a:srgbClr val="3B3835"/>
              </a:solidFill>
              <a:effectLst/>
              <a:latin typeface="Helvetica Neue"/>
            </a:endParaRPr>
          </a:p>
          <a:p>
            <a:r>
              <a:rPr lang="en-US" sz="2400" b="0" i="0" dirty="0">
                <a:solidFill>
                  <a:srgbClr val="3B3835"/>
                </a:solidFill>
                <a:effectLst/>
                <a:latin typeface="Helvetica Neue"/>
              </a:rPr>
              <a:t>• Inventory and map </a:t>
            </a:r>
          </a:p>
          <a:p>
            <a:r>
              <a:rPr lang="en-US" sz="2400" b="0" i="0" dirty="0">
                <a:solidFill>
                  <a:srgbClr val="3B3835"/>
                </a:solidFill>
                <a:effectLst/>
                <a:latin typeface="Helvetica Neue"/>
              </a:rPr>
              <a:t>• Describe the site's history </a:t>
            </a:r>
          </a:p>
          <a:p>
            <a:r>
              <a:rPr lang="en-US" sz="2400" b="0" i="0" dirty="0">
                <a:solidFill>
                  <a:srgbClr val="3B3835"/>
                </a:solidFill>
                <a:effectLst/>
                <a:latin typeface="Helvetica Neue"/>
              </a:rPr>
              <a:t>• Develop a hypothesis </a:t>
            </a:r>
          </a:p>
          <a:p>
            <a:r>
              <a:rPr lang="en-US" sz="2400" b="0" i="0" dirty="0">
                <a:solidFill>
                  <a:srgbClr val="3B3835"/>
                </a:solidFill>
                <a:effectLst/>
                <a:latin typeface="Helvetica Neue"/>
              </a:rPr>
              <a:t>• Develop goals </a:t>
            </a:r>
          </a:p>
          <a:p>
            <a:r>
              <a:rPr lang="en-US" sz="2400" b="0" i="0" dirty="0">
                <a:solidFill>
                  <a:srgbClr val="3B3835"/>
                </a:solidFill>
                <a:effectLst/>
                <a:latin typeface="Helvetica Neue"/>
              </a:rPr>
              <a:t>• Develop implementation plan </a:t>
            </a:r>
          </a:p>
          <a:p>
            <a:r>
              <a:rPr lang="en-US" sz="2400" b="0" i="0" dirty="0">
                <a:solidFill>
                  <a:srgbClr val="3B3835"/>
                </a:solidFill>
                <a:effectLst/>
                <a:latin typeface="Helvetica Neue"/>
              </a:rPr>
              <a:t>• Design a monitoring program </a:t>
            </a:r>
          </a:p>
          <a:p>
            <a:r>
              <a:rPr lang="en-US" sz="2400" b="0" i="0" dirty="0">
                <a:solidFill>
                  <a:srgbClr val="3B3835"/>
                </a:solidFill>
                <a:effectLst/>
                <a:latin typeface="Helvetica Neue"/>
              </a:rPr>
              <a:t>• Implement the restoration program. </a:t>
            </a:r>
          </a:p>
          <a:p>
            <a:r>
              <a:rPr lang="en-US" sz="2400" b="0" i="0" dirty="0">
                <a:solidFill>
                  <a:srgbClr val="3B3835"/>
                </a:solidFill>
                <a:effectLst/>
                <a:latin typeface="Helvetica Neue"/>
              </a:rPr>
              <a:t>• Prepare reports and papers </a:t>
            </a:r>
          </a:p>
          <a:p>
            <a:r>
              <a:rPr lang="en-US" sz="2400" b="0" i="0" dirty="0">
                <a:solidFill>
                  <a:srgbClr val="3B3835"/>
                </a:solidFill>
                <a:effectLst/>
                <a:latin typeface="Helvetica Neue"/>
              </a:rPr>
              <a:t>• Periodically evaluate the program </a:t>
            </a:r>
          </a:p>
          <a:p>
            <a:r>
              <a:rPr lang="en-US" sz="2400" b="0" i="0" dirty="0">
                <a:solidFill>
                  <a:srgbClr val="3B3835"/>
                </a:solidFill>
                <a:effectLst/>
                <a:latin typeface="Helvetica Neue"/>
              </a:rPr>
              <a:t>• Communicate with and educate</a:t>
            </a:r>
            <a:endParaRPr lang="en-IN" sz="2400" dirty="0"/>
          </a:p>
        </p:txBody>
      </p:sp>
      <p:sp>
        <p:nvSpPr>
          <p:cNvPr id="6" name="TextBox 5">
            <a:extLst>
              <a:ext uri="{FF2B5EF4-FFF2-40B4-BE49-F238E27FC236}">
                <a16:creationId xmlns:a16="http://schemas.microsoft.com/office/drawing/2014/main" id="{992436D6-6D5F-4704-AF30-18287C723C73}"/>
              </a:ext>
            </a:extLst>
          </p:cNvPr>
          <p:cNvSpPr txBox="1"/>
          <p:nvPr/>
        </p:nvSpPr>
        <p:spPr>
          <a:xfrm>
            <a:off x="3962400" y="-98306"/>
            <a:ext cx="6096000" cy="769441"/>
          </a:xfrm>
          <a:prstGeom prst="rect">
            <a:avLst/>
          </a:prstGeom>
          <a:noFill/>
        </p:spPr>
        <p:txBody>
          <a:bodyPr wrap="square">
            <a:spAutoFit/>
          </a:bodyPr>
          <a:lstStyle/>
          <a:p>
            <a:r>
              <a:rPr lang="en-US" sz="4400" b="1" i="1" u="sng" dirty="0">
                <a:solidFill>
                  <a:srgbClr val="3B3835"/>
                </a:solidFill>
                <a:effectLst>
                  <a:outerShdw blurRad="38100" dist="38100" dir="2700000" algn="tl">
                    <a:srgbClr val="000000">
                      <a:alpha val="43137"/>
                    </a:srgbClr>
                  </a:outerShdw>
                </a:effectLst>
                <a:latin typeface="Monotype Corsiva" panose="03010101010201010101" pitchFamily="66" charset="0"/>
              </a:rPr>
              <a:t>Restoration Plan</a:t>
            </a:r>
            <a:endParaRPr lang="en-IN" sz="4400" b="1" i="1" u="sng" dirty="0">
              <a:effectLst>
                <a:outerShdw blurRad="38100" dist="38100" dir="2700000" algn="tl">
                  <a:srgbClr val="000000">
                    <a:alpha val="43137"/>
                  </a:srgbClr>
                </a:outerShdw>
              </a:effectLst>
              <a:latin typeface="Monotype Corsiva" panose="03010101010201010101" pitchFamily="66" charset="0"/>
            </a:endParaRPr>
          </a:p>
        </p:txBody>
      </p:sp>
      <p:pic>
        <p:nvPicPr>
          <p:cNvPr id="7" name="Picture 6">
            <a:extLst>
              <a:ext uri="{FF2B5EF4-FFF2-40B4-BE49-F238E27FC236}">
                <a16:creationId xmlns:a16="http://schemas.microsoft.com/office/drawing/2014/main" id="{E60E3167-7BE3-4291-8C09-DBC2A310C061}"/>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8" name="Picture 7">
            <a:extLst>
              <a:ext uri="{FF2B5EF4-FFF2-40B4-BE49-F238E27FC236}">
                <a16:creationId xmlns:a16="http://schemas.microsoft.com/office/drawing/2014/main" id="{A02C974C-EBB7-4BA0-9489-57A12255BB4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28065068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0000"/>
            <a:lum/>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ACD01E4-4084-4049-8FF7-C2EAACEC424F}"/>
              </a:ext>
            </a:extLst>
          </p:cNvPr>
          <p:cNvSpPr txBox="1"/>
          <p:nvPr/>
        </p:nvSpPr>
        <p:spPr>
          <a:xfrm>
            <a:off x="2512060" y="0"/>
            <a:ext cx="7167880" cy="646331"/>
          </a:xfrm>
          <a:prstGeom prst="rect">
            <a:avLst/>
          </a:prstGeom>
          <a:noFill/>
        </p:spPr>
        <p:txBody>
          <a:bodyPr wrap="square" rtlCol="0">
            <a:spAutoFit/>
          </a:bodyPr>
          <a:lstStyle/>
          <a:p>
            <a:r>
              <a:rPr lang="en-IN" sz="3600" b="1" i="1" u="sng" dirty="0">
                <a:effectLst>
                  <a:outerShdw blurRad="38100" dist="38100" dir="2700000" algn="tl">
                    <a:srgbClr val="000000">
                      <a:alpha val="43137"/>
                    </a:srgbClr>
                  </a:outerShdw>
                </a:effectLst>
                <a:latin typeface="Bookman Old Style" panose="02050604050505020204" pitchFamily="18" charset="0"/>
              </a:rPr>
              <a:t>5 R’s Of Restoration Ecology</a:t>
            </a:r>
          </a:p>
        </p:txBody>
      </p:sp>
      <p:pic>
        <p:nvPicPr>
          <p:cNvPr id="3" name="Picture 2">
            <a:extLst>
              <a:ext uri="{FF2B5EF4-FFF2-40B4-BE49-F238E27FC236}">
                <a16:creationId xmlns:a16="http://schemas.microsoft.com/office/drawing/2014/main" id="{A00831E2-FBD6-482F-8B09-57AEAAD6D7B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4" name="Picture 3">
            <a:extLst>
              <a:ext uri="{FF2B5EF4-FFF2-40B4-BE49-F238E27FC236}">
                <a16:creationId xmlns:a16="http://schemas.microsoft.com/office/drawing/2014/main" id="{ED710AED-9AD6-4739-92BB-55E7A50160A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
        <p:nvSpPr>
          <p:cNvPr id="5" name="TextBox 4">
            <a:extLst>
              <a:ext uri="{FF2B5EF4-FFF2-40B4-BE49-F238E27FC236}">
                <a16:creationId xmlns:a16="http://schemas.microsoft.com/office/drawing/2014/main" id="{4B4F5829-BE1F-408A-A184-B99E62248AE6}"/>
              </a:ext>
            </a:extLst>
          </p:cNvPr>
          <p:cNvSpPr txBox="1"/>
          <p:nvPr/>
        </p:nvSpPr>
        <p:spPr>
          <a:xfrm>
            <a:off x="701040" y="2082800"/>
            <a:ext cx="10789920" cy="5109091"/>
          </a:xfrm>
          <a:prstGeom prst="rect">
            <a:avLst/>
          </a:prstGeom>
          <a:noFill/>
        </p:spPr>
        <p:txBody>
          <a:bodyPr wrap="square" rtlCol="0">
            <a:spAutoFit/>
          </a:bodyPr>
          <a:lstStyle/>
          <a:p>
            <a:pPr algn="ctr"/>
            <a:r>
              <a:rPr lang="en-IN" sz="2800" b="1" dirty="0">
                <a:effectLst>
                  <a:outerShdw blurRad="38100" dist="38100" dir="2700000" algn="tl">
                    <a:srgbClr val="000000">
                      <a:alpha val="43137"/>
                    </a:srgbClr>
                  </a:outerShdw>
                </a:effectLst>
                <a:latin typeface="Book Antiqua" panose="02040602050305030304" pitchFamily="18" charset="0"/>
              </a:rPr>
              <a:t> </a:t>
            </a:r>
            <a:r>
              <a:rPr lang="en-IN" sz="4800" b="1" dirty="0">
                <a:solidFill>
                  <a:srgbClr val="0070C0"/>
                </a:solidFill>
                <a:effectLst>
                  <a:outerShdw blurRad="38100" dist="38100" dir="2700000" algn="tl">
                    <a:srgbClr val="000000">
                      <a:alpha val="43137"/>
                    </a:srgbClr>
                  </a:outerShdw>
                </a:effectLst>
                <a:latin typeface="Book Antiqua" panose="02040602050305030304" pitchFamily="18" charset="0"/>
              </a:rPr>
              <a:t>*</a:t>
            </a:r>
            <a:r>
              <a:rPr lang="en-IN" sz="5400" b="1" dirty="0">
                <a:solidFill>
                  <a:srgbClr val="0070C0"/>
                </a:solidFill>
                <a:effectLst>
                  <a:outerShdw blurRad="38100" dist="38100" dir="2700000" algn="tl">
                    <a:srgbClr val="000000">
                      <a:alpha val="43137"/>
                    </a:srgbClr>
                  </a:outerShdw>
                </a:effectLst>
                <a:latin typeface="Book Antiqua" panose="02040602050305030304" pitchFamily="18" charset="0"/>
              </a:rPr>
              <a:t>Restoration       *Rehabilitation</a:t>
            </a:r>
          </a:p>
          <a:p>
            <a:pPr algn="ctr"/>
            <a:endParaRPr lang="en-IN" sz="5400" b="1" dirty="0">
              <a:solidFill>
                <a:srgbClr val="0070C0"/>
              </a:solidFill>
              <a:effectLst>
                <a:outerShdw blurRad="38100" dist="38100" dir="2700000" algn="tl">
                  <a:srgbClr val="000000">
                    <a:alpha val="43137"/>
                  </a:srgbClr>
                </a:outerShdw>
              </a:effectLst>
              <a:latin typeface="Book Antiqua" panose="02040602050305030304" pitchFamily="18" charset="0"/>
            </a:endParaRPr>
          </a:p>
          <a:p>
            <a:pPr algn="ctr"/>
            <a:r>
              <a:rPr lang="en-IN" sz="5400" b="1" dirty="0">
                <a:solidFill>
                  <a:srgbClr val="0070C0"/>
                </a:solidFill>
                <a:effectLst>
                  <a:outerShdw blurRad="38100" dist="38100" dir="2700000" algn="tl">
                    <a:srgbClr val="000000">
                      <a:alpha val="43137"/>
                    </a:srgbClr>
                  </a:outerShdw>
                </a:effectLst>
                <a:latin typeface="Book Antiqua" panose="02040602050305030304" pitchFamily="18" charset="0"/>
              </a:rPr>
              <a:t>*Remediation        *Reclamation</a:t>
            </a:r>
          </a:p>
          <a:p>
            <a:pPr algn="ctr"/>
            <a:endParaRPr lang="en-IN" sz="5400" b="1" dirty="0">
              <a:solidFill>
                <a:srgbClr val="0070C0"/>
              </a:solidFill>
              <a:effectLst>
                <a:outerShdw blurRad="38100" dist="38100" dir="2700000" algn="tl">
                  <a:srgbClr val="000000">
                    <a:alpha val="43137"/>
                  </a:srgbClr>
                </a:outerShdw>
              </a:effectLst>
              <a:latin typeface="Book Antiqua" panose="02040602050305030304" pitchFamily="18" charset="0"/>
            </a:endParaRPr>
          </a:p>
          <a:p>
            <a:pPr algn="ctr"/>
            <a:r>
              <a:rPr lang="en-IN" sz="5400" b="1" dirty="0">
                <a:solidFill>
                  <a:srgbClr val="0070C0"/>
                </a:solidFill>
                <a:effectLst>
                  <a:outerShdw blurRad="38100" dist="38100" dir="2700000" algn="tl">
                    <a:srgbClr val="000000">
                      <a:alpha val="43137"/>
                    </a:srgbClr>
                  </a:outerShdw>
                </a:effectLst>
                <a:latin typeface="Book Antiqua" panose="02040602050305030304" pitchFamily="18" charset="0"/>
              </a:rPr>
              <a:t>*Re-creation</a:t>
            </a:r>
          </a:p>
          <a:p>
            <a:pPr marL="285750" indent="-285750" algn="ctr">
              <a:buFont typeface="Wingdings" panose="05000000000000000000" pitchFamily="2" charset="2"/>
              <a:buChar char="q"/>
            </a:pPr>
            <a:endParaRPr lang="en-IN" sz="2800" b="1" dirty="0">
              <a:effectLst>
                <a:outerShdw blurRad="38100" dist="38100" dir="2700000" algn="tl">
                  <a:srgbClr val="000000">
                    <a:alpha val="43137"/>
                  </a:srgbClr>
                </a:outerShdw>
              </a:effectLst>
              <a:latin typeface="Book Antiqua" panose="02040602050305030304" pitchFamily="18" charset="0"/>
            </a:endParaRPr>
          </a:p>
          <a:p>
            <a:pPr marL="285750" indent="-285750" algn="ctr">
              <a:buFont typeface="Wingdings" panose="05000000000000000000" pitchFamily="2" charset="2"/>
              <a:buChar char="q"/>
            </a:pPr>
            <a:endParaRPr lang="en-IN" sz="2800" b="1" dirty="0">
              <a:effectLst>
                <a:outerShdw blurRad="38100" dist="38100" dir="2700000" algn="tl">
                  <a:srgbClr val="000000">
                    <a:alpha val="43137"/>
                  </a:srgbClr>
                </a:outerShdw>
              </a:effectLst>
              <a:latin typeface="Book Antiqua" panose="02040602050305030304" pitchFamily="18" charset="0"/>
            </a:endParaRPr>
          </a:p>
        </p:txBody>
      </p:sp>
    </p:spTree>
    <p:extLst>
      <p:ext uri="{BB962C8B-B14F-4D97-AF65-F5344CB8AC3E}">
        <p14:creationId xmlns:p14="http://schemas.microsoft.com/office/powerpoint/2010/main" val="4894396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867740B-902D-4BC9-844D-4B3C990559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08C0D391-773B-46AA-9E2C-1269041FB79A}"/>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96858D15-0E13-421B-8882-B61C7AAF665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38440136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CB8645-D556-45C6-B62B-3BA143FC503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27142C54-BF2E-4711-A855-F4FB1B15595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3DC571E1-8A2C-495A-8F7A-D6CF6580D3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39256189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4990E88-9C43-462E-9FA0-7BFB1916441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DEC63AEC-5AC6-4A35-BE46-227D2E2273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7FCFEA62-A32D-46CA-A49A-F08932D226E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36290085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03B9F6-D891-4376-8BD4-F1AE5FEEE6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6BF201E2-0EF5-4FEA-81CC-8A1D440AADE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372AA9E7-926C-46D6-B291-58BF3F92502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34007625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D220337-9FA9-4FDB-B72D-FE98313944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0"/>
            <a:ext cx="9144000" cy="6858000"/>
          </a:xfrm>
          <a:prstGeom prst="rect">
            <a:avLst/>
          </a:prstGeom>
        </p:spPr>
      </p:pic>
      <p:pic>
        <p:nvPicPr>
          <p:cNvPr id="4" name="Picture 3">
            <a:extLst>
              <a:ext uri="{FF2B5EF4-FFF2-40B4-BE49-F238E27FC236}">
                <a16:creationId xmlns:a16="http://schemas.microsoft.com/office/drawing/2014/main" id="{FFF8E583-D1BD-4693-869F-848E388DE9B6}"/>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5" name="Picture 4">
            <a:extLst>
              <a:ext uri="{FF2B5EF4-FFF2-40B4-BE49-F238E27FC236}">
                <a16:creationId xmlns:a16="http://schemas.microsoft.com/office/drawing/2014/main" id="{AE5EADC6-413E-413C-A13C-4B3793924F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1878388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0">
              <a:schemeClr val="accent6">
                <a:lumMod val="60000"/>
                <a:lumOff val="40000"/>
              </a:schemeClr>
            </a:gs>
            <a:gs pos="74000">
              <a:schemeClr val="accent6">
                <a:lumMod val="60000"/>
                <a:lumOff val="40000"/>
              </a:schemeClr>
            </a:gs>
            <a:gs pos="83000">
              <a:schemeClr val="accent6">
                <a:lumMod val="60000"/>
                <a:lumOff val="40000"/>
              </a:schemeClr>
            </a:gs>
            <a:gs pos="100000">
              <a:schemeClr val="accent6">
                <a:lumMod val="40000"/>
                <a:lumOff val="60000"/>
              </a:schemeClr>
            </a:gs>
          </a:gsLst>
          <a:lin ang="5400000" scaled="1"/>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D998C9B-FA33-4140-AD20-FB1EC1F5307B}"/>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00" b="93000" l="10000" r="90000">
                        <a14:foregroundMark x1="37000" y1="8250" x2="41333" y2="10750"/>
                        <a14:foregroundMark x1="46222" y1="5000" x2="46222" y2="8750"/>
                        <a14:foregroundMark x1="35889" y1="87625" x2="47889" y2="93000"/>
                        <a14:foregroundMark x1="42200" y1="29388" x2="43772" y2="28859"/>
                        <a14:foregroundMark x1="52444" y1="26375" x2="51479" y2="26406"/>
                        <a14:foregroundMark x1="36000" y1="32125" x2="42000" y2="28250"/>
                        <a14:foregroundMark x1="42000" y1="28250" x2="50444" y2="26750"/>
                        <a14:backgroundMark x1="30222" y1="35875" x2="27000" y2="43000"/>
                        <a14:backgroundMark x1="27000" y1="43000" x2="27000" y2="43125"/>
                        <a14:backgroundMark x1="26222" y1="43250" x2="25556" y2="60500"/>
                        <a14:backgroundMark x1="26333" y1="60375" x2="29444" y2="67750"/>
                        <a14:backgroundMark x1="29444" y1="67750" x2="34667" y2="74375"/>
                        <a14:backgroundMark x1="34667" y1="74375" x2="40667" y2="78500"/>
                        <a14:backgroundMark x1="40667" y1="78500" x2="44778" y2="79500"/>
                        <a14:backgroundMark x1="44889" y1="79000" x2="52333" y2="80375"/>
                        <a14:backgroundMark x1="52333" y1="80375" x2="60222" y2="77875"/>
                        <a14:backgroundMark x1="60222" y1="77875" x2="62000" y2="76625"/>
                        <a14:backgroundMark x1="30333" y1="35875" x2="31346" y2="35217"/>
                        <a14:backgroundMark x1="31222" y1="34000" x2="36513" y2="30918"/>
                        <a14:backgroundMark x1="50958" y1="25752" x2="51889" y2="25625"/>
                      </a14:backgroundRemoval>
                    </a14:imgEffect>
                    <a14:imgEffect>
                      <a14:sharpenSoften amount="-8000"/>
                    </a14:imgEffect>
                    <a14:imgEffect>
                      <a14:brightnessContrast bright="5000"/>
                    </a14:imgEffect>
                  </a14:imgLayer>
                </a14:imgProps>
              </a:ext>
              <a:ext uri="{28A0092B-C50C-407E-A947-70E740481C1C}">
                <a14:useLocalDpi xmlns:a14="http://schemas.microsoft.com/office/drawing/2010/main" val="0"/>
              </a:ext>
            </a:extLst>
          </a:blip>
          <a:stretch>
            <a:fillRect/>
          </a:stretch>
        </p:blipFill>
        <p:spPr>
          <a:xfrm rot="10800000">
            <a:off x="2645310" y="-5807215"/>
            <a:ext cx="6434847" cy="5719864"/>
          </a:xfrm>
          <a:prstGeom prst="rect">
            <a:avLst/>
          </a:prstGeom>
          <a:effectLst>
            <a:glow>
              <a:schemeClr val="accent1"/>
            </a:glow>
            <a:outerShdw dir="5400000" sx="200000" sy="200000" algn="ctr" rotWithShape="0">
              <a:srgbClr val="000000">
                <a:alpha val="0"/>
              </a:srgbClr>
            </a:outerShdw>
            <a:reflection stA="47000" dist="482600" dir="5400000" sy="-100000" algn="bl" rotWithShape="0"/>
            <a:softEdge rad="0"/>
          </a:effectLst>
        </p:spPr>
      </p:pic>
      <p:sp>
        <p:nvSpPr>
          <p:cNvPr id="4" name="TextBox 3">
            <a:extLst>
              <a:ext uri="{FF2B5EF4-FFF2-40B4-BE49-F238E27FC236}">
                <a16:creationId xmlns:a16="http://schemas.microsoft.com/office/drawing/2014/main" id="{C5B685A0-C14B-4893-AA58-A7050AC49A97}"/>
              </a:ext>
            </a:extLst>
          </p:cNvPr>
          <p:cNvSpPr txBox="1"/>
          <p:nvPr/>
        </p:nvSpPr>
        <p:spPr>
          <a:xfrm>
            <a:off x="4300056" y="0"/>
            <a:ext cx="5476672" cy="830997"/>
          </a:xfrm>
          <a:prstGeom prst="rect">
            <a:avLst/>
          </a:prstGeom>
          <a:noFill/>
        </p:spPr>
        <p:txBody>
          <a:bodyPr wrap="square" rtlCol="0">
            <a:spAutoFit/>
          </a:bodyPr>
          <a:lstStyle/>
          <a:p>
            <a:r>
              <a:rPr lang="en-IN" sz="4800" b="1" u="sng" dirty="0">
                <a:latin typeface="Algerian" panose="04020705040A02060702" pitchFamily="82" charset="0"/>
              </a:rPr>
              <a:t>definition</a:t>
            </a:r>
          </a:p>
        </p:txBody>
      </p:sp>
      <p:sp>
        <p:nvSpPr>
          <p:cNvPr id="5" name="TextBox 4">
            <a:extLst>
              <a:ext uri="{FF2B5EF4-FFF2-40B4-BE49-F238E27FC236}">
                <a16:creationId xmlns:a16="http://schemas.microsoft.com/office/drawing/2014/main" id="{C6FE46D2-BF64-435E-9221-9145329CD0BE}"/>
              </a:ext>
            </a:extLst>
          </p:cNvPr>
          <p:cNvSpPr txBox="1"/>
          <p:nvPr/>
        </p:nvSpPr>
        <p:spPr>
          <a:xfrm>
            <a:off x="2481943" y="905069"/>
            <a:ext cx="7705530" cy="6047809"/>
          </a:xfrm>
          <a:prstGeom prst="rect">
            <a:avLst/>
          </a:prstGeom>
          <a:noFill/>
        </p:spPr>
        <p:txBody>
          <a:bodyPr wrap="square" rtlCol="0">
            <a:spAutoFit/>
          </a:bodyPr>
          <a:lstStyle/>
          <a:p>
            <a:pPr algn="ctr"/>
            <a:r>
              <a:rPr lang="en-US" sz="4300" dirty="0">
                <a:solidFill>
                  <a:schemeClr val="accent6">
                    <a:lumMod val="50000"/>
                  </a:schemeClr>
                </a:solidFill>
                <a:latin typeface="arial" panose="020B0604020202020204" pitchFamily="34" charset="0"/>
              </a:rPr>
              <a:t>A</a:t>
            </a:r>
            <a:r>
              <a:rPr lang="en-US" sz="4300" b="0" i="0" dirty="0">
                <a:solidFill>
                  <a:schemeClr val="accent6">
                    <a:lumMod val="50000"/>
                  </a:schemeClr>
                </a:solidFill>
                <a:effectLst/>
                <a:latin typeface="arial" panose="020B0604020202020204" pitchFamily="34" charset="0"/>
              </a:rPr>
              <a:t> process of reversing the degradation of </a:t>
            </a:r>
            <a:r>
              <a:rPr lang="en-US" sz="4300" b="1" i="0" dirty="0">
                <a:solidFill>
                  <a:schemeClr val="accent6">
                    <a:lumMod val="50000"/>
                  </a:schemeClr>
                </a:solidFill>
                <a:effectLst/>
                <a:latin typeface="arial" panose="020B0604020202020204" pitchFamily="34" charset="0"/>
              </a:rPr>
              <a:t>ecosystems</a:t>
            </a:r>
            <a:r>
              <a:rPr lang="en-US" sz="4300" b="0" i="0" dirty="0">
                <a:solidFill>
                  <a:schemeClr val="accent6">
                    <a:lumMod val="50000"/>
                  </a:schemeClr>
                </a:solidFill>
                <a:effectLst/>
                <a:latin typeface="arial" panose="020B0604020202020204" pitchFamily="34" charset="0"/>
              </a:rPr>
              <a:t>, such as landscapes, lakes and oceans to regain their </a:t>
            </a:r>
            <a:r>
              <a:rPr lang="en-US" sz="4300" b="1" i="0" dirty="0">
                <a:solidFill>
                  <a:schemeClr val="accent6">
                    <a:lumMod val="50000"/>
                  </a:schemeClr>
                </a:solidFill>
                <a:effectLst/>
                <a:latin typeface="arial" panose="020B0604020202020204" pitchFamily="34" charset="0"/>
              </a:rPr>
              <a:t>ecological</a:t>
            </a:r>
            <a:r>
              <a:rPr lang="en-US" sz="4300" b="0" i="0" dirty="0">
                <a:solidFill>
                  <a:schemeClr val="accent6">
                    <a:lumMod val="50000"/>
                  </a:schemeClr>
                </a:solidFill>
                <a:effectLst/>
                <a:latin typeface="arial" panose="020B0604020202020204" pitchFamily="34" charset="0"/>
              </a:rPr>
              <a:t> functionality; in other words, to improve the productivity and capacity of </a:t>
            </a:r>
            <a:r>
              <a:rPr lang="en-US" sz="4300" b="1" i="0" dirty="0">
                <a:solidFill>
                  <a:schemeClr val="accent6">
                    <a:lumMod val="50000"/>
                  </a:schemeClr>
                </a:solidFill>
                <a:effectLst/>
                <a:latin typeface="arial" panose="020B0604020202020204" pitchFamily="34" charset="0"/>
              </a:rPr>
              <a:t>ecosystems</a:t>
            </a:r>
            <a:r>
              <a:rPr lang="en-US" sz="4300" b="0" i="0" dirty="0">
                <a:solidFill>
                  <a:schemeClr val="accent6">
                    <a:lumMod val="50000"/>
                  </a:schemeClr>
                </a:solidFill>
                <a:effectLst/>
                <a:latin typeface="arial" panose="020B0604020202020204" pitchFamily="34" charset="0"/>
              </a:rPr>
              <a:t> to meet the needs of society.</a:t>
            </a:r>
            <a:endParaRPr lang="en-IN" sz="4300" dirty="0">
              <a:solidFill>
                <a:schemeClr val="accent6">
                  <a:lumMod val="50000"/>
                </a:schemeClr>
              </a:solidFill>
            </a:endParaRPr>
          </a:p>
        </p:txBody>
      </p:sp>
      <p:pic>
        <p:nvPicPr>
          <p:cNvPr id="6" name="Picture 5">
            <a:extLst>
              <a:ext uri="{FF2B5EF4-FFF2-40B4-BE49-F238E27FC236}">
                <a16:creationId xmlns:a16="http://schemas.microsoft.com/office/drawing/2014/main" id="{F47C6F93-C88D-46E7-B78C-ADDB405C488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1334" y="0"/>
            <a:ext cx="1163848" cy="1664542"/>
          </a:xfrm>
          <a:prstGeom prst="rect">
            <a:avLst/>
          </a:prstGeom>
        </p:spPr>
      </p:pic>
      <p:pic>
        <p:nvPicPr>
          <p:cNvPr id="7" name="Picture 6">
            <a:extLst>
              <a:ext uri="{FF2B5EF4-FFF2-40B4-BE49-F238E27FC236}">
                <a16:creationId xmlns:a16="http://schemas.microsoft.com/office/drawing/2014/main" id="{7B0BED56-1FDD-48B5-87A7-58E3D341191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spTree>
    <p:extLst>
      <p:ext uri="{BB962C8B-B14F-4D97-AF65-F5344CB8AC3E}">
        <p14:creationId xmlns:p14="http://schemas.microsoft.com/office/powerpoint/2010/main" val="290485740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9000"/>
            <a:lum/>
          </a:blip>
          <a:srcRect/>
          <a:stretch>
            <a:fillRect/>
          </a:stretch>
        </a:blip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8F65294-3CC5-4B7C-9A18-27E0EF5BA080}"/>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52400" y="0"/>
            <a:ext cx="1163848" cy="1664542"/>
          </a:xfrm>
          <a:prstGeom prst="rect">
            <a:avLst/>
          </a:prstGeom>
        </p:spPr>
      </p:pic>
      <p:pic>
        <p:nvPicPr>
          <p:cNvPr id="6" name="Picture 5">
            <a:extLst>
              <a:ext uri="{FF2B5EF4-FFF2-40B4-BE49-F238E27FC236}">
                <a16:creationId xmlns:a16="http://schemas.microsoft.com/office/drawing/2014/main" id="{DCAB6A19-3B5C-467E-B35C-160FC4C65CE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91352" y="100002"/>
            <a:ext cx="1614196" cy="1210647"/>
          </a:xfrm>
          <a:prstGeom prst="rect">
            <a:avLst/>
          </a:prstGeom>
        </p:spPr>
      </p:pic>
    </p:spTree>
    <p:extLst>
      <p:ext uri="{BB962C8B-B14F-4D97-AF65-F5344CB8AC3E}">
        <p14:creationId xmlns:p14="http://schemas.microsoft.com/office/powerpoint/2010/main" val="21424916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2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BC27283-B2F8-4E88-8DEE-4F34758C80E5}"/>
              </a:ext>
            </a:extLst>
          </p:cNvPr>
          <p:cNvSpPr txBox="1"/>
          <p:nvPr/>
        </p:nvSpPr>
        <p:spPr>
          <a:xfrm>
            <a:off x="3287949" y="0"/>
            <a:ext cx="5875506" cy="707886"/>
          </a:xfrm>
          <a:prstGeom prst="rect">
            <a:avLst/>
          </a:prstGeom>
          <a:noFill/>
        </p:spPr>
        <p:txBody>
          <a:bodyPr wrap="square" rtlCol="0">
            <a:spAutoFit/>
          </a:bodyPr>
          <a:lstStyle/>
          <a:p>
            <a:pPr algn="ctr"/>
            <a:r>
              <a:rPr lang="en-IN" sz="4000" b="1" u="sng" dirty="0">
                <a:latin typeface="Algerian" panose="04020705040A02060702" pitchFamily="82" charset="0"/>
              </a:rPr>
              <a:t>Purpose and history</a:t>
            </a:r>
          </a:p>
        </p:txBody>
      </p:sp>
      <p:sp>
        <p:nvSpPr>
          <p:cNvPr id="5" name="TextBox 4">
            <a:extLst>
              <a:ext uri="{FF2B5EF4-FFF2-40B4-BE49-F238E27FC236}">
                <a16:creationId xmlns:a16="http://schemas.microsoft.com/office/drawing/2014/main" id="{758602B3-51EE-453E-A617-0A796D2EF814}"/>
              </a:ext>
            </a:extLst>
          </p:cNvPr>
          <p:cNvSpPr txBox="1"/>
          <p:nvPr/>
        </p:nvSpPr>
        <p:spPr>
          <a:xfrm>
            <a:off x="1945530" y="1433396"/>
            <a:ext cx="7879405" cy="2308324"/>
          </a:xfrm>
          <a:prstGeom prst="rect">
            <a:avLst/>
          </a:prstGeom>
          <a:noFill/>
        </p:spPr>
        <p:txBody>
          <a:bodyPr wrap="square" rtlCol="0">
            <a:spAutoFit/>
          </a:bodyPr>
          <a:lstStyle/>
          <a:p>
            <a:r>
              <a:rPr lang="en-US" sz="2400" b="1" i="0" dirty="0">
                <a:solidFill>
                  <a:srgbClr val="002060"/>
                </a:solidFill>
                <a:effectLst/>
                <a:latin typeface="arial" panose="020B0604020202020204" pitchFamily="34" charset="0"/>
              </a:rPr>
              <a:t>Ecological restoration aims to recreate, initiate, or accelerate the recovery of an ecosystem that has been disturbed. Disturbances are environmental changes that alter ecosystem structure and function. Common disturbances include logging, damming rivers, intense grazing, hurricanes, floods, and fires.</a:t>
            </a:r>
            <a:endParaRPr lang="en-IN" sz="2400" b="1" dirty="0">
              <a:solidFill>
                <a:srgbClr val="002060"/>
              </a:solidFill>
            </a:endParaRPr>
          </a:p>
        </p:txBody>
      </p:sp>
      <p:sp>
        <p:nvSpPr>
          <p:cNvPr id="6" name="TextBox 5">
            <a:extLst>
              <a:ext uri="{FF2B5EF4-FFF2-40B4-BE49-F238E27FC236}">
                <a16:creationId xmlns:a16="http://schemas.microsoft.com/office/drawing/2014/main" id="{ED93C58D-28E7-4D28-AFD0-74F8711A77C6}"/>
              </a:ext>
            </a:extLst>
          </p:cNvPr>
          <p:cNvSpPr txBox="1"/>
          <p:nvPr/>
        </p:nvSpPr>
        <p:spPr>
          <a:xfrm>
            <a:off x="4396902" y="4270442"/>
            <a:ext cx="6391072" cy="2308324"/>
          </a:xfrm>
          <a:prstGeom prst="rect">
            <a:avLst/>
          </a:prstGeom>
          <a:noFill/>
        </p:spPr>
        <p:txBody>
          <a:bodyPr wrap="square" rtlCol="0">
            <a:spAutoFit/>
          </a:bodyPr>
          <a:lstStyle/>
          <a:p>
            <a:pPr algn="r"/>
            <a:r>
              <a:rPr lang="en-US" sz="2400" b="1" i="0" dirty="0">
                <a:solidFill>
                  <a:srgbClr val="002060"/>
                </a:solidFill>
                <a:effectLst/>
                <a:latin typeface="arial" panose="020B0604020202020204" pitchFamily="34" charset="0"/>
              </a:rPr>
              <a:t>The idea of restoring the land dates back centuries, but modern restoration ecology and its practice began in the early 1900s when people such as renowned conservationist Aldo Leopold began promoting the movement.</a:t>
            </a:r>
            <a:endParaRPr lang="en-IN" sz="2400" b="1" dirty="0">
              <a:solidFill>
                <a:srgbClr val="002060"/>
              </a:solidFill>
            </a:endParaRPr>
          </a:p>
        </p:txBody>
      </p:sp>
      <p:sp>
        <p:nvSpPr>
          <p:cNvPr id="7" name="TextBox 6">
            <a:extLst>
              <a:ext uri="{FF2B5EF4-FFF2-40B4-BE49-F238E27FC236}">
                <a16:creationId xmlns:a16="http://schemas.microsoft.com/office/drawing/2014/main" id="{F8072CD9-704A-4971-A9CB-AFE12624002D}"/>
              </a:ext>
            </a:extLst>
          </p:cNvPr>
          <p:cNvSpPr txBox="1"/>
          <p:nvPr/>
        </p:nvSpPr>
        <p:spPr>
          <a:xfrm>
            <a:off x="10865795" y="4085776"/>
            <a:ext cx="379379" cy="2677656"/>
          </a:xfrm>
          <a:prstGeom prst="rect">
            <a:avLst/>
          </a:prstGeom>
          <a:noFill/>
        </p:spPr>
        <p:txBody>
          <a:bodyPr wrap="square" rtlCol="0">
            <a:spAutoFit/>
          </a:bodyPr>
          <a:lstStyle/>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H</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I </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S</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T</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O</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R</a:t>
            </a:r>
          </a:p>
          <a:p>
            <a:pPr algn="ctr"/>
            <a:r>
              <a:rPr lang="en-IN" sz="2400"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rPr>
              <a:t>Y</a:t>
            </a:r>
            <a:endParaRPr lang="en-IN" b="1" u="sng" dirty="0">
              <a:solidFill>
                <a:schemeClr val="tx2">
                  <a:lumMod val="50000"/>
                </a:schemeClr>
              </a:solidFill>
              <a:effectLst>
                <a:outerShdw blurRad="38100" dist="38100" dir="2700000" algn="tl">
                  <a:srgbClr val="000000">
                    <a:alpha val="43137"/>
                  </a:srgbClr>
                </a:outerShdw>
              </a:effectLst>
              <a:latin typeface="Algerian" panose="04020705040A02060702" pitchFamily="82" charset="0"/>
            </a:endParaRPr>
          </a:p>
        </p:txBody>
      </p:sp>
      <p:sp>
        <p:nvSpPr>
          <p:cNvPr id="8" name="TextBox 7">
            <a:extLst>
              <a:ext uri="{FF2B5EF4-FFF2-40B4-BE49-F238E27FC236}">
                <a16:creationId xmlns:a16="http://schemas.microsoft.com/office/drawing/2014/main" id="{AB2D7E91-4970-479B-B923-B87262DBCE35}"/>
              </a:ext>
            </a:extLst>
          </p:cNvPr>
          <p:cNvSpPr txBox="1"/>
          <p:nvPr/>
        </p:nvSpPr>
        <p:spPr>
          <a:xfrm>
            <a:off x="1420236" y="1342737"/>
            <a:ext cx="525294" cy="2462213"/>
          </a:xfrm>
          <a:prstGeom prst="rect">
            <a:avLst/>
          </a:prstGeom>
          <a:noFill/>
        </p:spPr>
        <p:txBody>
          <a:bodyPr wrap="square" rtlCol="0">
            <a:spAutoFit/>
          </a:bodyPr>
          <a:lstStyle/>
          <a:p>
            <a:r>
              <a:rPr lang="en-IN" sz="2200" b="1" dirty="0">
                <a:effectLst>
                  <a:outerShdw blurRad="38100" dist="38100" dir="2700000" algn="tl">
                    <a:srgbClr val="000000">
                      <a:alpha val="43137"/>
                    </a:srgbClr>
                  </a:outerShdw>
                </a:effectLst>
                <a:latin typeface="Algerian" panose="04020705040A02060702" pitchFamily="82" charset="0"/>
              </a:rPr>
              <a:t>P</a:t>
            </a:r>
          </a:p>
          <a:p>
            <a:r>
              <a:rPr lang="en-IN" sz="2200" b="1" dirty="0">
                <a:effectLst>
                  <a:outerShdw blurRad="38100" dist="38100" dir="2700000" algn="tl">
                    <a:srgbClr val="000000">
                      <a:alpha val="43137"/>
                    </a:srgbClr>
                  </a:outerShdw>
                </a:effectLst>
                <a:latin typeface="Algerian" panose="04020705040A02060702" pitchFamily="82" charset="0"/>
              </a:rPr>
              <a:t>UR</a:t>
            </a:r>
          </a:p>
          <a:p>
            <a:r>
              <a:rPr lang="en-IN" sz="2200" b="1" dirty="0">
                <a:effectLst>
                  <a:outerShdw blurRad="38100" dist="38100" dir="2700000" algn="tl">
                    <a:srgbClr val="000000">
                      <a:alpha val="43137"/>
                    </a:srgbClr>
                  </a:outerShdw>
                </a:effectLst>
                <a:latin typeface="Algerian" panose="04020705040A02060702" pitchFamily="82" charset="0"/>
              </a:rPr>
              <a:t>P</a:t>
            </a:r>
          </a:p>
          <a:p>
            <a:r>
              <a:rPr lang="en-IN" sz="2200" b="1" dirty="0">
                <a:effectLst>
                  <a:outerShdw blurRad="38100" dist="38100" dir="2700000" algn="tl">
                    <a:srgbClr val="000000">
                      <a:alpha val="43137"/>
                    </a:srgbClr>
                  </a:outerShdw>
                </a:effectLst>
                <a:latin typeface="Algerian" panose="04020705040A02060702" pitchFamily="82" charset="0"/>
              </a:rPr>
              <a:t>O</a:t>
            </a:r>
          </a:p>
          <a:p>
            <a:r>
              <a:rPr lang="en-IN" sz="2200" b="1" dirty="0">
                <a:effectLst>
                  <a:outerShdw blurRad="38100" dist="38100" dir="2700000" algn="tl">
                    <a:srgbClr val="000000">
                      <a:alpha val="43137"/>
                    </a:srgbClr>
                  </a:outerShdw>
                </a:effectLst>
                <a:latin typeface="Algerian" panose="04020705040A02060702" pitchFamily="82" charset="0"/>
              </a:rPr>
              <a:t>S</a:t>
            </a:r>
          </a:p>
          <a:p>
            <a:r>
              <a:rPr lang="en-IN" sz="2200" b="1" dirty="0">
                <a:effectLst>
                  <a:outerShdw blurRad="38100" dist="38100" dir="2700000" algn="tl">
                    <a:srgbClr val="000000">
                      <a:alpha val="43137"/>
                    </a:srgbClr>
                  </a:outerShdw>
                </a:effectLst>
                <a:latin typeface="Algerian" panose="04020705040A02060702" pitchFamily="82" charset="0"/>
              </a:rPr>
              <a:t>E</a:t>
            </a:r>
          </a:p>
        </p:txBody>
      </p:sp>
      <p:pic>
        <p:nvPicPr>
          <p:cNvPr id="9" name="Picture 8">
            <a:extLst>
              <a:ext uri="{FF2B5EF4-FFF2-40B4-BE49-F238E27FC236}">
                <a16:creationId xmlns:a16="http://schemas.microsoft.com/office/drawing/2014/main" id="{5EF39C77-3859-49A0-A855-199EA32838A7}"/>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10" name="Picture 9">
            <a:extLst>
              <a:ext uri="{FF2B5EF4-FFF2-40B4-BE49-F238E27FC236}">
                <a16:creationId xmlns:a16="http://schemas.microsoft.com/office/drawing/2014/main" id="{41AF9D12-6598-4CE0-ADE6-61E3F3EE13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spTree>
    <p:extLst>
      <p:ext uri="{BB962C8B-B14F-4D97-AF65-F5344CB8AC3E}">
        <p14:creationId xmlns:p14="http://schemas.microsoft.com/office/powerpoint/2010/main" val="22705243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stretch>
            <a:fillRect t="-24000" b="-24000"/>
          </a:stretch>
        </a:blip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FA95539-B19A-4530-9E25-823CD1425CF9}"/>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5" name="Picture 4">
            <a:extLst>
              <a:ext uri="{FF2B5EF4-FFF2-40B4-BE49-F238E27FC236}">
                <a16:creationId xmlns:a16="http://schemas.microsoft.com/office/drawing/2014/main" id="{FFFCFDAE-A524-45F5-B776-7A01855BCD0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sp>
        <p:nvSpPr>
          <p:cNvPr id="6" name="TextBox 5">
            <a:extLst>
              <a:ext uri="{FF2B5EF4-FFF2-40B4-BE49-F238E27FC236}">
                <a16:creationId xmlns:a16="http://schemas.microsoft.com/office/drawing/2014/main" id="{839C9663-D197-4C09-9D18-AF74E924CE14}"/>
              </a:ext>
            </a:extLst>
          </p:cNvPr>
          <p:cNvSpPr txBox="1"/>
          <p:nvPr/>
        </p:nvSpPr>
        <p:spPr>
          <a:xfrm>
            <a:off x="2801073" y="58994"/>
            <a:ext cx="7373074" cy="646331"/>
          </a:xfrm>
          <a:prstGeom prst="rect">
            <a:avLst/>
          </a:prstGeom>
          <a:noFill/>
        </p:spPr>
        <p:txBody>
          <a:bodyPr wrap="square" rtlCol="0">
            <a:spAutoFit/>
          </a:bodyPr>
          <a:lstStyle/>
          <a:p>
            <a:r>
              <a:rPr lang="en-IN" sz="3600" b="1" dirty="0">
                <a:solidFill>
                  <a:srgbClr val="C00000"/>
                </a:solidFill>
                <a:latin typeface="Arial Black" panose="020B0A04020102020204" pitchFamily="34" charset="0"/>
              </a:rPr>
              <a:t>ECOSYSTEM  PROPERTIES</a:t>
            </a:r>
          </a:p>
        </p:txBody>
      </p:sp>
      <p:sp>
        <p:nvSpPr>
          <p:cNvPr id="8" name="TextBox 7">
            <a:extLst>
              <a:ext uri="{FF2B5EF4-FFF2-40B4-BE49-F238E27FC236}">
                <a16:creationId xmlns:a16="http://schemas.microsoft.com/office/drawing/2014/main" id="{93DE7D38-C05D-4A5A-8297-0BE6479B3722}"/>
              </a:ext>
            </a:extLst>
          </p:cNvPr>
          <p:cNvSpPr txBox="1"/>
          <p:nvPr/>
        </p:nvSpPr>
        <p:spPr>
          <a:xfrm>
            <a:off x="1390929" y="756355"/>
            <a:ext cx="9673542" cy="6001643"/>
          </a:xfrm>
          <a:prstGeom prst="rect">
            <a:avLst/>
          </a:prstGeom>
          <a:noFill/>
        </p:spPr>
        <p:txBody>
          <a:bodyPr wrap="square">
            <a:spAutoFit/>
          </a:bodyPr>
          <a:lstStyle/>
          <a:p>
            <a:r>
              <a:rPr lang="en-US" sz="2400" b="1" i="0" dirty="0">
                <a:effectLst/>
                <a:latin typeface="Helvetica Neue"/>
              </a:rPr>
              <a:t>• Resistance: To resist displacement from the initial stage</a:t>
            </a:r>
          </a:p>
          <a:p>
            <a:endParaRPr lang="en-US" sz="2400" b="1" i="0" dirty="0">
              <a:effectLst/>
              <a:latin typeface="Helvetica Neue"/>
            </a:endParaRPr>
          </a:p>
          <a:p>
            <a:r>
              <a:rPr lang="en-US" sz="2400" b="1" i="0" dirty="0">
                <a:effectLst/>
                <a:latin typeface="Helvetica Neue"/>
              </a:rPr>
              <a:t>• Resilience : If ecosystem is disturbed the activity of ecosystem to recover the initial stage after disturbance </a:t>
            </a:r>
          </a:p>
          <a:p>
            <a:endParaRPr lang="en-US" sz="2400" b="1" i="0" dirty="0">
              <a:effectLst/>
              <a:latin typeface="Helvetica Neue"/>
            </a:endParaRPr>
          </a:p>
          <a:p>
            <a:r>
              <a:rPr lang="en-US" sz="2400" b="1" i="0" dirty="0">
                <a:effectLst/>
                <a:latin typeface="Helvetica Neue"/>
              </a:rPr>
              <a:t>• Elasticity : The rate of recovering in the initial stage after     disturbance </a:t>
            </a:r>
          </a:p>
          <a:p>
            <a:endParaRPr lang="en-US" sz="2400" b="1" i="0" dirty="0">
              <a:effectLst/>
              <a:latin typeface="Helvetica Neue"/>
            </a:endParaRPr>
          </a:p>
          <a:p>
            <a:r>
              <a:rPr lang="en-US" sz="2400" b="1" i="0" dirty="0">
                <a:effectLst/>
                <a:latin typeface="Helvetica Neue"/>
              </a:rPr>
              <a:t>• Amplitude : A zone which the sys. Disturbed will return to initial stage with high speed </a:t>
            </a:r>
          </a:p>
          <a:p>
            <a:endParaRPr lang="en-US" sz="2400" b="1" i="0" dirty="0">
              <a:effectLst/>
              <a:latin typeface="Helvetica Neue"/>
            </a:endParaRPr>
          </a:p>
          <a:p>
            <a:r>
              <a:rPr lang="en-US" sz="2400" b="1" i="0" dirty="0">
                <a:effectLst/>
                <a:latin typeface="Helvetica Neue"/>
              </a:rPr>
              <a:t>• Hysteresis : The extent to which the pattern of recovery differs form the path of degradation </a:t>
            </a:r>
          </a:p>
          <a:p>
            <a:endParaRPr lang="en-US" sz="2400" b="1" i="0" dirty="0">
              <a:effectLst/>
              <a:latin typeface="Helvetica Neue"/>
            </a:endParaRPr>
          </a:p>
          <a:p>
            <a:r>
              <a:rPr lang="en-US" sz="2400" b="1" i="0" dirty="0">
                <a:effectLst/>
                <a:latin typeface="Helvetica Neue"/>
              </a:rPr>
              <a:t>• Malleability : The degree to which the new permanent stage establishment after disturbance differs from initial stage</a:t>
            </a:r>
            <a:endParaRPr lang="en-IN" sz="2400" b="1" dirty="0"/>
          </a:p>
        </p:txBody>
      </p:sp>
    </p:spTree>
    <p:extLst>
      <p:ext uri="{BB962C8B-B14F-4D97-AF65-F5344CB8AC3E}">
        <p14:creationId xmlns:p14="http://schemas.microsoft.com/office/powerpoint/2010/main" val="24008584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0000"/>
            <a:lum/>
          </a:blip>
          <a:srcRect/>
          <a:stretch>
            <a:fillRect t="-9000" b="-9000"/>
          </a:stretch>
        </a:blipFill>
        <a:effectLst/>
      </p:bgPr>
    </p:bg>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E715B40-F947-49C3-A67A-2BCCD0933AA4}"/>
              </a:ext>
            </a:extLst>
          </p:cNvPr>
          <p:cNvSpPr txBox="1"/>
          <p:nvPr/>
        </p:nvSpPr>
        <p:spPr>
          <a:xfrm>
            <a:off x="868101" y="0"/>
            <a:ext cx="10062258" cy="1200329"/>
          </a:xfrm>
          <a:prstGeom prst="rect">
            <a:avLst/>
          </a:prstGeom>
          <a:noFill/>
        </p:spPr>
        <p:txBody>
          <a:bodyPr wrap="square">
            <a:spAutoFit/>
          </a:bodyPr>
          <a:lstStyle/>
          <a:p>
            <a:pPr algn="ctr"/>
            <a:r>
              <a:rPr lang="en-US" sz="3600" b="1" i="1" u="sng" dirty="0">
                <a:solidFill>
                  <a:srgbClr val="FFFF00"/>
                </a:solidFill>
                <a:effectLst/>
                <a:latin typeface="Georgia" panose="02040502050405020303" pitchFamily="18" charset="0"/>
              </a:rPr>
              <a:t>FORMS OF ENVIRONMENTAL DEGRADATION </a:t>
            </a:r>
          </a:p>
        </p:txBody>
      </p:sp>
      <p:sp>
        <p:nvSpPr>
          <p:cNvPr id="6" name="TextBox 5">
            <a:extLst>
              <a:ext uri="{FF2B5EF4-FFF2-40B4-BE49-F238E27FC236}">
                <a16:creationId xmlns:a16="http://schemas.microsoft.com/office/drawing/2014/main" id="{E20F2978-4229-4258-B9B5-1BDE7A0FFF84}"/>
              </a:ext>
            </a:extLst>
          </p:cNvPr>
          <p:cNvSpPr txBox="1"/>
          <p:nvPr/>
        </p:nvSpPr>
        <p:spPr>
          <a:xfrm>
            <a:off x="4375230" y="1847304"/>
            <a:ext cx="7361499" cy="3754874"/>
          </a:xfrm>
          <a:prstGeom prst="rect">
            <a:avLst/>
          </a:prstGeom>
          <a:noFill/>
        </p:spPr>
        <p:txBody>
          <a:bodyPr wrap="square" rtlCol="0">
            <a:spAutoFit/>
          </a:bodyPr>
          <a:lstStyle/>
          <a:p>
            <a:pPr marL="342900" indent="-342900" algn="l">
              <a:buFont typeface="Arial" panose="020B0604020202020204" pitchFamily="34" charset="0"/>
              <a:buChar char="•"/>
            </a:pPr>
            <a:r>
              <a:rPr lang="en-US" sz="2000" b="1" i="0" dirty="0">
                <a:solidFill>
                  <a:schemeClr val="bg1"/>
                </a:solidFill>
                <a:effectLst/>
                <a:latin typeface="Bookman Old Style" panose="02050604050505020204" pitchFamily="18" charset="0"/>
              </a:rPr>
              <a:t>GLOBAL WARMING</a:t>
            </a:r>
          </a:p>
          <a:p>
            <a:pPr marL="342900" indent="-342900" algn="l">
              <a:buFont typeface="Arial" panose="020B0604020202020204" pitchFamily="34" charset="0"/>
              <a:buChar char="•"/>
            </a:pPr>
            <a:endParaRPr lang="en-US" sz="2000" b="1" i="0" dirty="0">
              <a:solidFill>
                <a:schemeClr val="bg1"/>
              </a:solidFill>
              <a:effectLst/>
              <a:latin typeface="Bookman Old Style" panose="02050604050505020204" pitchFamily="18" charset="0"/>
            </a:endParaRPr>
          </a:p>
          <a:p>
            <a:pPr marL="342900" indent="-342900" algn="l">
              <a:buFont typeface="Arial" panose="020B0604020202020204" pitchFamily="34" charset="0"/>
              <a:buChar char="•"/>
            </a:pPr>
            <a:r>
              <a:rPr lang="en-US" sz="2000" b="1" i="0" dirty="0">
                <a:solidFill>
                  <a:schemeClr val="bg1"/>
                </a:solidFill>
                <a:effectLst/>
                <a:latin typeface="Bookman Old Style" panose="02050604050505020204" pitchFamily="18" charset="0"/>
              </a:rPr>
              <a:t>ENERGY CONSUMPTION</a:t>
            </a:r>
          </a:p>
          <a:p>
            <a:pPr marL="342900" indent="-342900" algn="l">
              <a:buFont typeface="Arial" panose="020B0604020202020204" pitchFamily="34" charset="0"/>
              <a:buChar char="•"/>
            </a:pPr>
            <a:endParaRPr lang="en-US" sz="2000" b="1" dirty="0">
              <a:solidFill>
                <a:schemeClr val="bg1"/>
              </a:solidFill>
              <a:latin typeface="Bookman Old Style" panose="02050604050505020204" pitchFamily="18" charset="0"/>
            </a:endParaRPr>
          </a:p>
          <a:p>
            <a:pPr marL="342900" indent="-342900" algn="l">
              <a:buFont typeface="Arial" panose="020B0604020202020204" pitchFamily="34" charset="0"/>
              <a:buChar char="•"/>
            </a:pPr>
            <a:r>
              <a:rPr lang="en-US" sz="2000" b="1" dirty="0">
                <a:solidFill>
                  <a:schemeClr val="bg1"/>
                </a:solidFill>
                <a:latin typeface="Bookman Old Style" panose="02050604050505020204" pitchFamily="18" charset="0"/>
              </a:rPr>
              <a:t> </a:t>
            </a:r>
            <a:r>
              <a:rPr lang="en-US" sz="2000" b="1" i="0" dirty="0">
                <a:solidFill>
                  <a:schemeClr val="bg1"/>
                </a:solidFill>
                <a:effectLst/>
                <a:latin typeface="Bookman Old Style" panose="02050604050505020204" pitchFamily="18" charset="0"/>
              </a:rPr>
              <a:t>DISTURBANCE</a:t>
            </a:r>
          </a:p>
          <a:p>
            <a:pPr algn="l"/>
            <a:r>
              <a:rPr lang="en-US" sz="2000" b="1" dirty="0">
                <a:solidFill>
                  <a:schemeClr val="bg1"/>
                </a:solidFill>
                <a:latin typeface="Bookman Old Style" panose="02050604050505020204" pitchFamily="18" charset="0"/>
              </a:rPr>
              <a:t> </a:t>
            </a:r>
          </a:p>
          <a:p>
            <a:pPr marL="342900" indent="-342900" algn="l">
              <a:buFont typeface="Arial" panose="020B0604020202020204" pitchFamily="34" charset="0"/>
              <a:buChar char="•"/>
            </a:pPr>
            <a:r>
              <a:rPr lang="en-US" sz="2000" b="1" i="0" dirty="0">
                <a:solidFill>
                  <a:schemeClr val="bg1"/>
                </a:solidFill>
                <a:effectLst/>
                <a:latin typeface="Bookman Old Style" panose="02050604050505020204" pitchFamily="18" charset="0"/>
              </a:rPr>
              <a:t>SUCCESSION</a:t>
            </a:r>
          </a:p>
          <a:p>
            <a:pPr algn="l"/>
            <a:r>
              <a:rPr lang="en-US" sz="2000" b="1" dirty="0">
                <a:solidFill>
                  <a:schemeClr val="bg1"/>
                </a:solidFill>
                <a:latin typeface="Bookman Old Style" panose="02050604050505020204" pitchFamily="18" charset="0"/>
              </a:rPr>
              <a:t> </a:t>
            </a:r>
          </a:p>
          <a:p>
            <a:pPr marL="342900" indent="-342900" algn="l">
              <a:buFont typeface="Arial" panose="020B0604020202020204" pitchFamily="34" charset="0"/>
              <a:buChar char="•"/>
            </a:pPr>
            <a:r>
              <a:rPr lang="en-US" sz="2000" b="1" i="0" dirty="0">
                <a:solidFill>
                  <a:schemeClr val="bg1"/>
                </a:solidFill>
                <a:effectLst/>
                <a:latin typeface="Bookman Old Style" panose="02050604050505020204" pitchFamily="18" charset="0"/>
              </a:rPr>
              <a:t>ECOSYSTEM FUNCTION</a:t>
            </a:r>
          </a:p>
          <a:p>
            <a:pPr marL="342900" indent="-342900" algn="l">
              <a:buFont typeface="Arial" panose="020B0604020202020204" pitchFamily="34" charset="0"/>
              <a:buChar char="•"/>
            </a:pPr>
            <a:endParaRPr lang="en-US" sz="2000" b="1" i="0" dirty="0">
              <a:solidFill>
                <a:schemeClr val="bg1"/>
              </a:solidFill>
              <a:effectLst/>
              <a:latin typeface="Bookman Old Style" panose="02050604050505020204" pitchFamily="18" charset="0"/>
            </a:endParaRPr>
          </a:p>
          <a:p>
            <a:pPr marL="342900" indent="-342900" algn="l">
              <a:buFont typeface="Arial" panose="020B0604020202020204" pitchFamily="34" charset="0"/>
              <a:buChar char="•"/>
            </a:pPr>
            <a:r>
              <a:rPr lang="en-US" sz="2000" b="1" i="0" dirty="0">
                <a:solidFill>
                  <a:schemeClr val="bg1"/>
                </a:solidFill>
                <a:effectLst/>
                <a:latin typeface="Bookman Old Style" panose="02050604050505020204" pitchFamily="18" charset="0"/>
              </a:rPr>
              <a:t>LANDSCAPE ECOLOG</a:t>
            </a:r>
          </a:p>
          <a:p>
            <a:endParaRPr lang="en-IN" dirty="0"/>
          </a:p>
        </p:txBody>
      </p:sp>
      <p:pic>
        <p:nvPicPr>
          <p:cNvPr id="7" name="Picture 6">
            <a:extLst>
              <a:ext uri="{FF2B5EF4-FFF2-40B4-BE49-F238E27FC236}">
                <a16:creationId xmlns:a16="http://schemas.microsoft.com/office/drawing/2014/main" id="{A13057CE-90AD-4A76-8B4C-E8D727C7EF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8" name="Picture 7">
            <a:extLst>
              <a:ext uri="{FF2B5EF4-FFF2-40B4-BE49-F238E27FC236}">
                <a16:creationId xmlns:a16="http://schemas.microsoft.com/office/drawing/2014/main" id="{3362A05F-BF44-44AB-8E79-9EC5211F5F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spTree>
    <p:extLst>
      <p:ext uri="{BB962C8B-B14F-4D97-AF65-F5344CB8AC3E}">
        <p14:creationId xmlns:p14="http://schemas.microsoft.com/office/powerpoint/2010/main" val="230247463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59000"/>
            <a:lum/>
          </a:blip>
          <a:srcRect/>
          <a:stretch>
            <a:fillRect t="-6000" b="-6000"/>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C114BAB8-6A17-46C0-AD8A-6F99C4C6DC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839" y="2029703"/>
            <a:ext cx="5008880" cy="2977215"/>
          </a:xfrm>
          <a:prstGeom prst="rect">
            <a:avLst/>
          </a:prstGeom>
          <a:blipFill>
            <a:blip r:embed="rId4">
              <a:alphaModFix amt="80000"/>
            </a:blip>
            <a:stretch>
              <a:fillRect/>
            </a:stretch>
          </a:blipFill>
        </p:spPr>
      </p:pic>
      <p:pic>
        <p:nvPicPr>
          <p:cNvPr id="14" name="Picture 13">
            <a:extLst>
              <a:ext uri="{FF2B5EF4-FFF2-40B4-BE49-F238E27FC236}">
                <a16:creationId xmlns:a16="http://schemas.microsoft.com/office/drawing/2014/main" id="{39896692-3B11-4829-9BB0-463F291D07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0"/>
            <a:ext cx="4913760" cy="3518311"/>
          </a:xfrm>
          <a:prstGeom prst="rect">
            <a:avLst/>
          </a:prstGeom>
        </p:spPr>
      </p:pic>
      <p:pic>
        <p:nvPicPr>
          <p:cNvPr id="19" name="Picture 18">
            <a:extLst>
              <a:ext uri="{FF2B5EF4-FFF2-40B4-BE49-F238E27FC236}">
                <a16:creationId xmlns:a16="http://schemas.microsoft.com/office/drawing/2014/main" id="{D968B519-E29A-49E7-9B8B-FF811EC6741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3429000"/>
            <a:ext cx="4913761" cy="3518312"/>
          </a:xfrm>
          <a:prstGeom prst="rect">
            <a:avLst/>
          </a:prstGeom>
        </p:spPr>
      </p:pic>
      <p:sp>
        <p:nvSpPr>
          <p:cNvPr id="20" name="TextBox 19">
            <a:extLst>
              <a:ext uri="{FF2B5EF4-FFF2-40B4-BE49-F238E27FC236}">
                <a16:creationId xmlns:a16="http://schemas.microsoft.com/office/drawing/2014/main" id="{62EEBF7C-C321-4AC6-8E2D-49C3D6ABE9D1}"/>
              </a:ext>
            </a:extLst>
          </p:cNvPr>
          <p:cNvSpPr txBox="1"/>
          <p:nvPr/>
        </p:nvSpPr>
        <p:spPr>
          <a:xfrm>
            <a:off x="8128000" y="5004519"/>
            <a:ext cx="3342640" cy="461665"/>
          </a:xfrm>
          <a:prstGeom prst="rect">
            <a:avLst/>
          </a:prstGeom>
          <a:noFill/>
        </p:spPr>
        <p:txBody>
          <a:bodyPr wrap="square" rtlCol="0">
            <a:spAutoFit/>
          </a:bodyPr>
          <a:lstStyle/>
          <a:p>
            <a:r>
              <a:rPr lang="en-IN" sz="2400" b="1" u="sng" dirty="0">
                <a:effectLst>
                  <a:outerShdw blurRad="38100" dist="38100" dir="2700000" algn="tl">
                    <a:srgbClr val="000000">
                      <a:alpha val="43137"/>
                    </a:srgbClr>
                  </a:outerShdw>
                </a:effectLst>
                <a:latin typeface="Bookman Old Style" panose="02050604050505020204" pitchFamily="18" charset="0"/>
              </a:rPr>
              <a:t>GLOBAL WARMING</a:t>
            </a:r>
          </a:p>
        </p:txBody>
      </p:sp>
      <p:sp>
        <p:nvSpPr>
          <p:cNvPr id="23" name="Arrow: Right 22">
            <a:extLst>
              <a:ext uri="{FF2B5EF4-FFF2-40B4-BE49-F238E27FC236}">
                <a16:creationId xmlns:a16="http://schemas.microsoft.com/office/drawing/2014/main" id="{20E41258-4760-410D-A8B4-250C86642FFD}"/>
              </a:ext>
            </a:extLst>
          </p:cNvPr>
          <p:cNvSpPr/>
          <p:nvPr/>
        </p:nvSpPr>
        <p:spPr>
          <a:xfrm>
            <a:off x="5972239" y="2966720"/>
            <a:ext cx="1097280" cy="924560"/>
          </a:xfrm>
          <a:prstGeom prst="rightArrow">
            <a:avLst/>
          </a:prstGeom>
          <a:solidFill>
            <a:schemeClr val="accent6">
              <a:lumMod val="75000"/>
            </a:schemeClr>
          </a:solidFill>
          <a:ln>
            <a:solidFill>
              <a:schemeClr val="bg1"/>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IN"/>
          </a:p>
        </p:txBody>
      </p:sp>
      <p:sp>
        <p:nvSpPr>
          <p:cNvPr id="24" name="Arrow: Right 23">
            <a:extLst>
              <a:ext uri="{FF2B5EF4-FFF2-40B4-BE49-F238E27FC236}">
                <a16:creationId xmlns:a16="http://schemas.microsoft.com/office/drawing/2014/main" id="{90F864DD-7A77-47A2-AE6A-CA69851FC8EA}"/>
              </a:ext>
            </a:extLst>
          </p:cNvPr>
          <p:cNvSpPr/>
          <p:nvPr/>
        </p:nvSpPr>
        <p:spPr>
          <a:xfrm rot="10800000">
            <a:off x="4837998" y="1304137"/>
            <a:ext cx="1134241" cy="910036"/>
          </a:xfrm>
          <a:prstGeom prst="rightArrow">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Arrow: Right 24">
            <a:extLst>
              <a:ext uri="{FF2B5EF4-FFF2-40B4-BE49-F238E27FC236}">
                <a16:creationId xmlns:a16="http://schemas.microsoft.com/office/drawing/2014/main" id="{6F146793-7831-44CE-9239-97AB014C1239}"/>
              </a:ext>
            </a:extLst>
          </p:cNvPr>
          <p:cNvSpPr/>
          <p:nvPr/>
        </p:nvSpPr>
        <p:spPr>
          <a:xfrm rot="10800000">
            <a:off x="4875880" y="4643827"/>
            <a:ext cx="1134241" cy="910036"/>
          </a:xfrm>
          <a:prstGeom prst="rightArrow">
            <a:avLst/>
          </a:prstGeom>
          <a:solidFill>
            <a:schemeClr val="accent6">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TextBox 25">
            <a:extLst>
              <a:ext uri="{FF2B5EF4-FFF2-40B4-BE49-F238E27FC236}">
                <a16:creationId xmlns:a16="http://schemas.microsoft.com/office/drawing/2014/main" id="{014CEB8F-10AE-46B1-86F1-E97D72A18CE1}"/>
              </a:ext>
            </a:extLst>
          </p:cNvPr>
          <p:cNvSpPr txBox="1"/>
          <p:nvPr/>
        </p:nvSpPr>
        <p:spPr>
          <a:xfrm>
            <a:off x="5260118" y="0"/>
            <a:ext cx="3618801" cy="707886"/>
          </a:xfrm>
          <a:prstGeom prst="rect">
            <a:avLst/>
          </a:prstGeom>
          <a:noFill/>
        </p:spPr>
        <p:txBody>
          <a:bodyPr wrap="square" rtlCol="0">
            <a:spAutoFit/>
          </a:bodyPr>
          <a:lstStyle/>
          <a:p>
            <a:r>
              <a:rPr lang="en-IN" sz="4000" b="1" u="sng" dirty="0">
                <a:solidFill>
                  <a:schemeClr val="accent6">
                    <a:lumMod val="50000"/>
                  </a:schemeClr>
                </a:solidFill>
                <a:effectLst>
                  <a:outerShdw blurRad="38100" dist="38100" dir="2700000" algn="tl">
                    <a:srgbClr val="000000">
                      <a:alpha val="43137"/>
                    </a:srgbClr>
                  </a:outerShdw>
                </a:effectLst>
                <a:latin typeface="Book Antiqua" panose="02040602050305030304" pitchFamily="18" charset="0"/>
              </a:rPr>
              <a:t>CONTINUED</a:t>
            </a:r>
          </a:p>
        </p:txBody>
      </p:sp>
      <p:pic>
        <p:nvPicPr>
          <p:cNvPr id="27" name="Picture 26">
            <a:extLst>
              <a:ext uri="{FF2B5EF4-FFF2-40B4-BE49-F238E27FC236}">
                <a16:creationId xmlns:a16="http://schemas.microsoft.com/office/drawing/2014/main" id="{732AE77E-A539-40C9-888B-BC91252ADA1C}"/>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11028152" y="0"/>
            <a:ext cx="1163848" cy="1664542"/>
          </a:xfrm>
          <a:prstGeom prst="rect">
            <a:avLst/>
          </a:prstGeom>
        </p:spPr>
      </p:pic>
      <p:pic>
        <p:nvPicPr>
          <p:cNvPr id="28" name="Picture 27">
            <a:extLst>
              <a:ext uri="{FF2B5EF4-FFF2-40B4-BE49-F238E27FC236}">
                <a16:creationId xmlns:a16="http://schemas.microsoft.com/office/drawing/2014/main" id="{81E3138F-95C0-4EF4-80E7-FF443422AEC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521396" y="5614522"/>
            <a:ext cx="1614196" cy="1210647"/>
          </a:xfrm>
          <a:prstGeom prst="rect">
            <a:avLst/>
          </a:prstGeom>
        </p:spPr>
      </p:pic>
    </p:spTree>
    <p:extLst>
      <p:ext uri="{BB962C8B-B14F-4D97-AF65-F5344CB8AC3E}">
        <p14:creationId xmlns:p14="http://schemas.microsoft.com/office/powerpoint/2010/main" val="13622525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7000"/>
            <a:lum/>
          </a:blip>
          <a:srcRect/>
          <a:stretch>
            <a:fillRect/>
          </a:stretch>
        </a:blip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73E354-5F59-4169-A86E-E43CC2E76776}"/>
              </a:ext>
            </a:extLst>
          </p:cNvPr>
          <p:cNvSpPr txBox="1"/>
          <p:nvPr/>
        </p:nvSpPr>
        <p:spPr>
          <a:xfrm>
            <a:off x="4663440" y="0"/>
            <a:ext cx="2631440" cy="523220"/>
          </a:xfrm>
          <a:prstGeom prst="rect">
            <a:avLst/>
          </a:prstGeom>
          <a:noFill/>
        </p:spPr>
        <p:txBody>
          <a:bodyPr wrap="square" rtlCol="0">
            <a:spAutoFit/>
          </a:bodyPr>
          <a:lstStyle/>
          <a:p>
            <a:r>
              <a:rPr lang="en-IN" sz="2800" b="1" u="sng" dirty="0">
                <a:solidFill>
                  <a:schemeClr val="bg1"/>
                </a:solidFill>
                <a:effectLst>
                  <a:outerShdw blurRad="38100" dist="38100" dir="2700000" algn="tl">
                    <a:srgbClr val="000000">
                      <a:alpha val="43137"/>
                    </a:srgbClr>
                  </a:outerShdw>
                </a:effectLst>
                <a:latin typeface="Book Antiqua" panose="02040602050305030304" pitchFamily="18" charset="0"/>
              </a:rPr>
              <a:t>CONTINUED</a:t>
            </a:r>
          </a:p>
        </p:txBody>
      </p:sp>
      <p:pic>
        <p:nvPicPr>
          <p:cNvPr id="5" name="Picture 4">
            <a:extLst>
              <a:ext uri="{FF2B5EF4-FFF2-40B4-BE49-F238E27FC236}">
                <a16:creationId xmlns:a16="http://schemas.microsoft.com/office/drawing/2014/main" id="{DE688E70-2E31-453D-9599-121D4A0E18E8}"/>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6" name="Picture 5">
            <a:extLst>
              <a:ext uri="{FF2B5EF4-FFF2-40B4-BE49-F238E27FC236}">
                <a16:creationId xmlns:a16="http://schemas.microsoft.com/office/drawing/2014/main" id="{37641D76-20F8-47F6-BFD2-04D45C7F016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pic>
        <p:nvPicPr>
          <p:cNvPr id="8" name="Picture 7">
            <a:extLst>
              <a:ext uri="{FF2B5EF4-FFF2-40B4-BE49-F238E27FC236}">
                <a16:creationId xmlns:a16="http://schemas.microsoft.com/office/drawing/2014/main" id="{5310F5AF-B7C6-4FBD-A3BC-DE26481634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46037" y="1310649"/>
            <a:ext cx="5734629" cy="4789768"/>
          </a:xfrm>
          <a:prstGeom prst="rect">
            <a:avLst/>
          </a:prstGeom>
        </p:spPr>
      </p:pic>
      <p:pic>
        <p:nvPicPr>
          <p:cNvPr id="10" name="Picture 9">
            <a:extLst>
              <a:ext uri="{FF2B5EF4-FFF2-40B4-BE49-F238E27FC236}">
                <a16:creationId xmlns:a16="http://schemas.microsoft.com/office/drawing/2014/main" id="{97CBF1A4-0289-430A-8C91-B5D1FFC6FA1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434385" y="705325"/>
            <a:ext cx="4863783" cy="2898921"/>
          </a:xfrm>
          <a:prstGeom prst="rect">
            <a:avLst/>
          </a:prstGeom>
        </p:spPr>
      </p:pic>
      <p:pic>
        <p:nvPicPr>
          <p:cNvPr id="12" name="Picture 11">
            <a:extLst>
              <a:ext uri="{FF2B5EF4-FFF2-40B4-BE49-F238E27FC236}">
                <a16:creationId xmlns:a16="http://schemas.microsoft.com/office/drawing/2014/main" id="{53156E12-0FD0-4B28-A61F-4A51963AB12F}"/>
              </a:ext>
            </a:extLst>
          </p:cNvPr>
          <p:cNvPicPr>
            <a:picLocks noChangeAspect="1"/>
          </p:cNvPicPr>
          <p:nvPr/>
        </p:nvPicPr>
        <p:blipFill rotWithShape="1">
          <a:blip r:embed="rId8">
            <a:extLst>
              <a:ext uri="{28A0092B-C50C-407E-A947-70E740481C1C}">
                <a14:useLocalDpi xmlns:a14="http://schemas.microsoft.com/office/drawing/2010/main" val="0"/>
              </a:ext>
            </a:extLst>
          </a:blip>
          <a:srcRect b="10083"/>
          <a:stretch/>
        </p:blipFill>
        <p:spPr>
          <a:xfrm>
            <a:off x="0" y="3853721"/>
            <a:ext cx="6298168" cy="2831552"/>
          </a:xfrm>
          <a:prstGeom prst="rect">
            <a:avLst/>
          </a:prstGeom>
        </p:spPr>
      </p:pic>
    </p:spTree>
    <p:extLst>
      <p:ext uri="{BB962C8B-B14F-4D97-AF65-F5344CB8AC3E}">
        <p14:creationId xmlns:p14="http://schemas.microsoft.com/office/powerpoint/2010/main" val="33558682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4000"/>
            <a:lum/>
          </a:blip>
          <a:srcRect/>
          <a:stretch>
            <a:fillRect t="-39000" b="-39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4543EA-9D92-44B8-8A04-B0FF44AEB9EA}"/>
              </a:ext>
            </a:extLst>
          </p:cNvPr>
          <p:cNvSpPr txBox="1"/>
          <p:nvPr/>
        </p:nvSpPr>
        <p:spPr>
          <a:xfrm>
            <a:off x="4109013" y="0"/>
            <a:ext cx="3715473" cy="707886"/>
          </a:xfrm>
          <a:prstGeom prst="rect">
            <a:avLst/>
          </a:prstGeom>
          <a:noFill/>
        </p:spPr>
        <p:txBody>
          <a:bodyPr wrap="square" rtlCol="0">
            <a:spAutoFit/>
          </a:bodyPr>
          <a:lstStyle/>
          <a:p>
            <a:pPr algn="ctr"/>
            <a:r>
              <a:rPr lang="en-IN" sz="4000" b="1" u="sng" dirty="0">
                <a:effectLst>
                  <a:outerShdw blurRad="38100" dist="38100" dir="2700000" algn="tl">
                    <a:srgbClr val="000000">
                      <a:alpha val="43137"/>
                    </a:srgbClr>
                  </a:outerShdw>
                </a:effectLst>
                <a:latin typeface="Bookman Old Style" panose="02050604050505020204" pitchFamily="18" charset="0"/>
              </a:rPr>
              <a:t>SUCCESSION</a:t>
            </a:r>
          </a:p>
        </p:txBody>
      </p:sp>
      <p:sp>
        <p:nvSpPr>
          <p:cNvPr id="4" name="TextBox 3">
            <a:extLst>
              <a:ext uri="{FF2B5EF4-FFF2-40B4-BE49-F238E27FC236}">
                <a16:creationId xmlns:a16="http://schemas.microsoft.com/office/drawing/2014/main" id="{A9945EDF-F113-4E23-87F2-F2D898756689}"/>
              </a:ext>
            </a:extLst>
          </p:cNvPr>
          <p:cNvSpPr txBox="1"/>
          <p:nvPr/>
        </p:nvSpPr>
        <p:spPr>
          <a:xfrm>
            <a:off x="-113818" y="1389459"/>
            <a:ext cx="12419635" cy="861774"/>
          </a:xfrm>
          <a:prstGeom prst="rect">
            <a:avLst/>
          </a:prstGeom>
          <a:noFill/>
        </p:spPr>
        <p:txBody>
          <a:bodyPr wrap="square">
            <a:spAutoFit/>
          </a:bodyPr>
          <a:lstStyle/>
          <a:p>
            <a:r>
              <a:rPr lang="en-IN" sz="2500" b="1" dirty="0">
                <a:latin typeface="Book Antiqua" panose="02040602050305030304" pitchFamily="18" charset="0"/>
              </a:rPr>
              <a:t>Process by which biological community composition- the number and proportion of different species in an ecosystem- recover over time following a disturbance event.</a:t>
            </a:r>
          </a:p>
        </p:txBody>
      </p:sp>
      <p:pic>
        <p:nvPicPr>
          <p:cNvPr id="5" name="Picture 4">
            <a:extLst>
              <a:ext uri="{FF2B5EF4-FFF2-40B4-BE49-F238E27FC236}">
                <a16:creationId xmlns:a16="http://schemas.microsoft.com/office/drawing/2014/main" id="{013DAD09-050B-47A2-AA29-5A9E411DC1FB}"/>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111334" y="0"/>
            <a:ext cx="1163848" cy="1664542"/>
          </a:xfrm>
          <a:prstGeom prst="rect">
            <a:avLst/>
          </a:prstGeom>
        </p:spPr>
      </p:pic>
      <p:pic>
        <p:nvPicPr>
          <p:cNvPr id="6" name="Picture 5">
            <a:extLst>
              <a:ext uri="{FF2B5EF4-FFF2-40B4-BE49-F238E27FC236}">
                <a16:creationId xmlns:a16="http://schemas.microsoft.com/office/drawing/2014/main" id="{17DA1A50-4C39-40A8-ABDA-04AC11AB541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pic>
        <p:nvPicPr>
          <p:cNvPr id="8" name="Picture 7">
            <a:extLst>
              <a:ext uri="{FF2B5EF4-FFF2-40B4-BE49-F238E27FC236}">
                <a16:creationId xmlns:a16="http://schemas.microsoft.com/office/drawing/2014/main" id="{3DB67D09-9215-40E5-BD64-A4E0E1B6E495}"/>
              </a:ext>
            </a:extLst>
          </p:cNvPr>
          <p:cNvPicPr>
            <a:picLocks noChangeAspect="1"/>
          </p:cNvPicPr>
          <p:nvPr/>
        </p:nvPicPr>
        <p:blipFill rotWithShape="1">
          <a:blip r:embed="rId6">
            <a:extLst>
              <a:ext uri="{28A0092B-C50C-407E-A947-70E740481C1C}">
                <a14:useLocalDpi xmlns:a14="http://schemas.microsoft.com/office/drawing/2010/main" val="0"/>
              </a:ext>
            </a:extLst>
          </a:blip>
          <a:srcRect r="47206" b="16017"/>
          <a:stretch/>
        </p:blipFill>
        <p:spPr>
          <a:xfrm>
            <a:off x="1535452" y="2251233"/>
            <a:ext cx="3802874" cy="4541742"/>
          </a:xfrm>
          <a:prstGeom prst="rect">
            <a:avLst/>
          </a:prstGeom>
        </p:spPr>
      </p:pic>
      <p:pic>
        <p:nvPicPr>
          <p:cNvPr id="10" name="Picture 9">
            <a:extLst>
              <a:ext uri="{FF2B5EF4-FFF2-40B4-BE49-F238E27FC236}">
                <a16:creationId xmlns:a16="http://schemas.microsoft.com/office/drawing/2014/main" id="{8EC44CA2-1394-46C1-A56B-C009365746A1}"/>
              </a:ext>
            </a:extLst>
          </p:cNvPr>
          <p:cNvPicPr>
            <a:picLocks noChangeAspect="1"/>
          </p:cNvPicPr>
          <p:nvPr/>
        </p:nvPicPr>
        <p:blipFill rotWithShape="1">
          <a:blip r:embed="rId6">
            <a:extLst>
              <a:ext uri="{28A0092B-C50C-407E-A947-70E740481C1C}">
                <a14:useLocalDpi xmlns:a14="http://schemas.microsoft.com/office/drawing/2010/main" val="0"/>
              </a:ext>
            </a:extLst>
          </a:blip>
          <a:srcRect l="49999" r="1" b="16830"/>
          <a:stretch/>
        </p:blipFill>
        <p:spPr>
          <a:xfrm>
            <a:off x="6647412" y="2251233"/>
            <a:ext cx="3802874" cy="4541742"/>
          </a:xfrm>
          <a:prstGeom prst="rect">
            <a:avLst/>
          </a:prstGeom>
        </p:spPr>
      </p:pic>
    </p:spTree>
    <p:extLst>
      <p:ext uri="{BB962C8B-B14F-4D97-AF65-F5344CB8AC3E}">
        <p14:creationId xmlns:p14="http://schemas.microsoft.com/office/powerpoint/2010/main" val="36136959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2000"/>
            <a:lum/>
          </a:blip>
          <a:srcRect/>
          <a:stretch>
            <a:fillRect t="-17000" b="-17000"/>
          </a:stretch>
        </a:blip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29EA1D-0DD9-49FA-ADAD-0D665745E8B7}"/>
              </a:ext>
            </a:extLst>
          </p:cNvPr>
          <p:cNvPicPr>
            <a:picLocks noChangeAspect="1"/>
          </p:cNvPicPr>
          <p:nvPr/>
        </p:nvPicPr>
        <p:blipFill rotWithShape="1">
          <a:blip r:embed="rId3">
            <a:extLst>
              <a:ext uri="{28A0092B-C50C-407E-A947-70E740481C1C}">
                <a14:useLocalDpi xmlns:a14="http://schemas.microsoft.com/office/drawing/2010/main" val="0"/>
              </a:ext>
            </a:extLst>
          </a:blip>
          <a:srcRect l="5026" t="6687" r="6364" b="4460"/>
          <a:stretch/>
        </p:blipFill>
        <p:spPr>
          <a:xfrm>
            <a:off x="0" y="1628207"/>
            <a:ext cx="6946843" cy="5229793"/>
          </a:xfrm>
          <a:prstGeom prst="rect">
            <a:avLst/>
          </a:prstGeom>
        </p:spPr>
      </p:pic>
      <p:pic>
        <p:nvPicPr>
          <p:cNvPr id="6" name="Picture 5">
            <a:extLst>
              <a:ext uri="{FF2B5EF4-FFF2-40B4-BE49-F238E27FC236}">
                <a16:creationId xmlns:a16="http://schemas.microsoft.com/office/drawing/2014/main" id="{E0A3DF00-AC99-4BB5-9B78-24F4F00B1640}"/>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11334" y="0"/>
            <a:ext cx="1163848" cy="1664542"/>
          </a:xfrm>
          <a:prstGeom prst="rect">
            <a:avLst/>
          </a:prstGeom>
        </p:spPr>
      </p:pic>
      <p:pic>
        <p:nvPicPr>
          <p:cNvPr id="7" name="Picture 6">
            <a:extLst>
              <a:ext uri="{FF2B5EF4-FFF2-40B4-BE49-F238E27FC236}">
                <a16:creationId xmlns:a16="http://schemas.microsoft.com/office/drawing/2014/main" id="{6F58D0CE-830D-4A8B-99B8-7FC9E9E47D5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0286" y="100002"/>
            <a:ext cx="1614196" cy="1210647"/>
          </a:xfrm>
          <a:prstGeom prst="rect">
            <a:avLst/>
          </a:prstGeom>
        </p:spPr>
      </p:pic>
      <p:pic>
        <p:nvPicPr>
          <p:cNvPr id="9" name="Picture 8">
            <a:extLst>
              <a:ext uri="{FF2B5EF4-FFF2-40B4-BE49-F238E27FC236}">
                <a16:creationId xmlns:a16="http://schemas.microsoft.com/office/drawing/2014/main" id="{F7FFC827-4A8E-4E3F-9FCD-0D4A712994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96969" y="2322069"/>
            <a:ext cx="5195031" cy="3842068"/>
          </a:xfrm>
          <a:prstGeom prst="rect">
            <a:avLst/>
          </a:prstGeom>
        </p:spPr>
      </p:pic>
    </p:spTree>
    <p:extLst>
      <p:ext uri="{BB962C8B-B14F-4D97-AF65-F5344CB8AC3E}">
        <p14:creationId xmlns:p14="http://schemas.microsoft.com/office/powerpoint/2010/main" val="246724618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390</TotalTime>
  <Words>415</Words>
  <Application>Microsoft Office PowerPoint</Application>
  <PresentationFormat>Widescreen</PresentationFormat>
  <Paragraphs>74</Paragraphs>
  <Slides>20</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20</vt:i4>
      </vt:variant>
    </vt:vector>
  </HeadingPairs>
  <TitlesOfParts>
    <vt:vector size="35" baseType="lpstr">
      <vt:lpstr>Algerian</vt:lpstr>
      <vt:lpstr>Aparajita</vt:lpstr>
      <vt:lpstr>Arial</vt:lpstr>
      <vt:lpstr>Arial</vt:lpstr>
      <vt:lpstr>Arial Black</vt:lpstr>
      <vt:lpstr>Book Antiqua</vt:lpstr>
      <vt:lpstr>Bookman Old Style</vt:lpstr>
      <vt:lpstr>Calibri</vt:lpstr>
      <vt:lpstr>Calibri Light</vt:lpstr>
      <vt:lpstr>Georgia</vt:lpstr>
      <vt:lpstr>Helvetica Neue</vt:lpstr>
      <vt:lpstr>Monotype Corsiva</vt:lpstr>
      <vt:lpstr>Roboto</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Ashish Bajpai</dc:creator>
  <cp:lastModifiedBy>Ashish Bajpai</cp:lastModifiedBy>
  <cp:revision>22</cp:revision>
  <dcterms:created xsi:type="dcterms:W3CDTF">2021-06-03T05:33:05Z</dcterms:created>
  <dcterms:modified xsi:type="dcterms:W3CDTF">2021-06-04T05:08:49Z</dcterms:modified>
</cp:coreProperties>
</file>